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1" r:id="rId3"/>
    <p:sldId id="290"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31" r:id="rId20"/>
    <p:sldId id="330" r:id="rId21"/>
    <p:sldId id="294"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772"/>
    <a:srgbClr val="3D3836"/>
    <a:srgbClr val="5B9BD5"/>
    <a:srgbClr val="559DE2"/>
    <a:srgbClr val="000000"/>
    <a:srgbClr val="3A2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23" d="100"/>
          <a:sy n="123" d="100"/>
        </p:scale>
        <p:origin x="418" y="96"/>
      </p:cViewPr>
      <p:guideLst>
        <p:guide orient="horz" pos="204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24.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AAA882-1486-4003-B534-8E395E6DAB3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50C874-BD57-4262-8BAB-4B78BF46517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2"/>
            <a:ext cx="2743200" cy="365125"/>
          </a:xfrm>
          <a:prstGeom prst="rect">
            <a:avLst/>
          </a:prstGeom>
        </p:spPr>
        <p:txBody>
          <a:bodyPr/>
          <a:lstStyle>
            <a:lvl1pPr>
              <a:defRPr/>
            </a:lvl1pPr>
          </a:lstStyle>
          <a:p>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a:prstGeom prst="rect">
            <a:avLst/>
          </a:prstGeo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a:prstGeom prst="rect">
            <a:avLst/>
          </a:prstGeom>
        </p:spPr>
        <p:txBody>
          <a:bodyPr/>
          <a:lstStyle>
            <a:lvl1pPr>
              <a:defRPr/>
            </a:lvl1pPr>
          </a:lstStyle>
          <a:p>
            <a:fld id="{70336DA7-0B35-4766-B3FA-87CC82BF78CC}"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F46F3CC-BCDB-4941-88CE-116BF543DCF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DC1CF19-ED20-4C1A-91D2-AD17D0B655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3.xml"/><Relationship Id="rId3" Type="http://schemas.openxmlformats.org/officeDocument/2006/relationships/image" Target="../media/image10.png"/><Relationship Id="rId2" Type="http://schemas.openxmlformats.org/officeDocument/2006/relationships/tags" Target="../tags/tag19.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2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notesSlide" Target="../notesSlides/notesSlide2.xml"/><Relationship Id="rId2" Type="http://schemas.openxmlformats.org/officeDocument/2006/relationships/tags" Target="../tags/tag2.xml"/><Relationship Id="rId19" Type="http://schemas.openxmlformats.org/officeDocument/2006/relationships/slideLayout" Target="../slideLayouts/slideLayout1.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593163" y="1524094"/>
            <a:ext cx="9005668" cy="3364345"/>
            <a:chOff x="1593163" y="1524094"/>
            <a:chExt cx="9005668" cy="3364345"/>
          </a:xfrm>
        </p:grpSpPr>
        <p:sp>
          <p:nvSpPr>
            <p:cNvPr id="20" name="矩形 19"/>
            <p:cNvSpPr/>
            <p:nvPr/>
          </p:nvSpPr>
          <p:spPr>
            <a:xfrm>
              <a:off x="2226538" y="2082191"/>
              <a:ext cx="7738918" cy="2248952"/>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703999" y="1590823"/>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005335" y="1902033"/>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93163" y="1524094"/>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65456" y="4245190"/>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266792" y="4556400"/>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854620" y="4178461"/>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913909" y="1823525"/>
              <a:ext cx="4364182" cy="410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3232847" y="2328995"/>
            <a:ext cx="5726305" cy="706755"/>
          </a:xfrm>
          <a:prstGeom prst="rect">
            <a:avLst/>
          </a:prstGeom>
          <a:noFill/>
        </p:spPr>
        <p:txBody>
          <a:bodyPr wrap="square" rtlCol="0">
            <a:spAutoFit/>
          </a:bodyPr>
          <a:lstStyle/>
          <a:p>
            <a:pPr algn="dist"/>
            <a:r>
              <a:rPr lang="zh-CN" altLang="en-US" sz="4000" dirty="0">
                <a:solidFill>
                  <a:srgbClr val="084772"/>
                </a:solidFill>
                <a:latin typeface="微软雅黑" panose="020B0503020204020204" pitchFamily="34" charset="-122"/>
                <a:ea typeface="微软雅黑" panose="020B0503020204020204" pitchFamily="34" charset="-122"/>
              </a:rPr>
              <a:t>深度学习</a:t>
            </a:r>
            <a:r>
              <a:rPr lang="en-US" altLang="zh-CN" sz="4000" dirty="0">
                <a:solidFill>
                  <a:srgbClr val="084772"/>
                </a:solidFill>
                <a:latin typeface="微软雅黑" panose="020B0503020204020204" pitchFamily="34" charset="-122"/>
                <a:ea typeface="微软雅黑" panose="020B0503020204020204" pitchFamily="34" charset="-122"/>
              </a:rPr>
              <a:t> </a:t>
            </a:r>
            <a:r>
              <a:rPr lang="zh-CN" altLang="en-US" sz="4000" dirty="0">
                <a:solidFill>
                  <a:srgbClr val="084772"/>
                </a:solidFill>
                <a:latin typeface="微软雅黑" panose="020B0503020204020204" pitchFamily="34" charset="-122"/>
                <a:ea typeface="微软雅黑" panose="020B0503020204020204" pitchFamily="34" charset="-122"/>
              </a:rPr>
              <a:t>大作业</a:t>
            </a:r>
            <a:endParaRPr lang="zh-CN" altLang="en-US" sz="4000" dirty="0">
              <a:solidFill>
                <a:srgbClr val="084772"/>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4056952" y="3177707"/>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rot="10800000">
            <a:off x="5882451" y="3177707"/>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867025" y="3841115"/>
            <a:ext cx="6465570" cy="337185"/>
          </a:xfrm>
          <a:prstGeom prst="rect">
            <a:avLst/>
          </a:prstGeom>
          <a:noFill/>
        </p:spPr>
        <p:txBody>
          <a:bodyPr wrap="square" rtlCol="0">
            <a:spAutoFit/>
          </a:bodyPr>
          <a:lstStyle/>
          <a:p>
            <a:r>
              <a:rPr lang="zh-CN" altLang="en-US" sz="1600" spc="300" dirty="0">
                <a:solidFill>
                  <a:srgbClr val="084772"/>
                </a:solidFill>
                <a:latin typeface="微软雅黑" panose="020B0503020204020204" pitchFamily="34" charset="-122"/>
                <a:ea typeface="微软雅黑" panose="020B0503020204020204" pitchFamily="34" charset="-122"/>
              </a:rPr>
              <a:t>组长：管昀玫    组员：宋佳蓁</a:t>
            </a:r>
            <a:r>
              <a:rPr lang="en-US" altLang="zh-CN" sz="1600" spc="300" dirty="0">
                <a:solidFill>
                  <a:srgbClr val="084772"/>
                </a:solidFill>
                <a:latin typeface="微软雅黑" panose="020B0503020204020204" pitchFamily="34" charset="-122"/>
                <a:ea typeface="微软雅黑" panose="020B0503020204020204" pitchFamily="34" charset="-122"/>
              </a:rPr>
              <a:t> </a:t>
            </a:r>
            <a:r>
              <a:rPr lang="zh-CN" altLang="en-US" sz="1600" spc="300" dirty="0">
                <a:solidFill>
                  <a:srgbClr val="084772"/>
                </a:solidFill>
                <a:latin typeface="微软雅黑" panose="020B0503020204020204" pitchFamily="34" charset="-122"/>
                <a:ea typeface="微软雅黑" panose="020B0503020204020204" pitchFamily="34" charset="-122"/>
              </a:rPr>
              <a:t>石佳琪</a:t>
            </a:r>
            <a:r>
              <a:rPr lang="en-US" altLang="zh-CN" sz="1600" spc="300" dirty="0">
                <a:solidFill>
                  <a:srgbClr val="084772"/>
                </a:solidFill>
                <a:latin typeface="微软雅黑" panose="020B0503020204020204" pitchFamily="34" charset="-122"/>
                <a:ea typeface="微软雅黑" panose="020B0503020204020204" pitchFamily="34" charset="-122"/>
              </a:rPr>
              <a:t> </a:t>
            </a:r>
            <a:r>
              <a:rPr lang="zh-CN" altLang="en-US" sz="1600" spc="300" dirty="0">
                <a:solidFill>
                  <a:srgbClr val="084772"/>
                </a:solidFill>
                <a:latin typeface="微软雅黑" panose="020B0503020204020204" pitchFamily="34" charset="-122"/>
                <a:ea typeface="微软雅黑" panose="020B0503020204020204" pitchFamily="34" charset="-122"/>
              </a:rPr>
              <a:t>康家玉</a:t>
            </a:r>
            <a:r>
              <a:rPr lang="en-US" altLang="zh-CN" sz="1600" spc="300" dirty="0">
                <a:solidFill>
                  <a:srgbClr val="084772"/>
                </a:solidFill>
                <a:latin typeface="微软雅黑" panose="020B0503020204020204" pitchFamily="34" charset="-122"/>
                <a:ea typeface="微软雅黑" panose="020B0503020204020204" pitchFamily="34" charset="-122"/>
              </a:rPr>
              <a:t> </a:t>
            </a:r>
            <a:r>
              <a:rPr lang="zh-CN" altLang="en-US" sz="1600" spc="300" dirty="0">
                <a:solidFill>
                  <a:srgbClr val="084772"/>
                </a:solidFill>
                <a:latin typeface="微软雅黑" panose="020B0503020204020204" pitchFamily="34" charset="-122"/>
                <a:ea typeface="微软雅黑" panose="020B0503020204020204" pitchFamily="34" charset="-122"/>
              </a:rPr>
              <a:t>李玥婵</a:t>
            </a:r>
            <a:endParaRPr lang="zh-CN" altLang="en-US" sz="1600" spc="300" dirty="0">
              <a:solidFill>
                <a:srgbClr val="08477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89380" y="741053"/>
            <a:ext cx="1413234" cy="14037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0000">
                                          <p:cBhvr additive="base">
                                            <p:cTn id="11"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P spid="3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1009933" y="815399"/>
            <a:ext cx="10345926" cy="2934201"/>
          </a:xfrm>
          <a:prstGeom prst="rect">
            <a:avLst/>
          </a:prstGeom>
          <a:noFill/>
          <a:ln w="9525">
            <a:noFill/>
            <a:miter lim="800000"/>
          </a:ln>
        </p:spPr>
        <p:txBody>
          <a:bodyPr wrap="square" lIns="91440" tIns="45720" rIns="91440" bIns="45720">
            <a:spAutoFit/>
          </a:bodyPr>
          <a:lstStyle/>
          <a:p>
            <a:pPr>
              <a:lnSpc>
                <a:spcPts val="2500"/>
              </a:lnSpc>
            </a:pP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	VAN</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有一个四级序列，输出空间分辨率逐渐降低，分别是</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h4×w4</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h8×w8</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h16×w16</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h32×w32</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。随着分辨率的降低，输出通道的数量也在增加。</a:t>
            </a:r>
            <a:endPar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d</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）所示的单一阶段，首先对输入进行下采样（使用</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stride</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来控制下采样率）。下采样后，一个阶段中的所有其他层保持相同的输出大小。具体结构参数如</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table 2</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所示：</a:t>
            </a: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默认情况下，</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LKA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采用</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 5×5depth-wise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卷积</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膨胀系数为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7×7depth-wise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卷积</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ts val="25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3.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以及</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卷积来近似</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21×21</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卷积。在此设置下，</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VAN</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可以有效地实现本地信息和远程连接。</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247949"/>
            <a:ext cx="12192000" cy="400110"/>
            <a:chOff x="0" y="247949"/>
            <a:chExt cx="12192000" cy="400110"/>
          </a:xfrm>
        </p:grpSpPr>
        <p:sp>
          <p:nvSpPr>
            <p:cNvPr id="72" name="矩形 71"/>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27"/>
            <p:cNvSpPr txBox="1"/>
            <p:nvPr/>
          </p:nvSpPr>
          <p:spPr>
            <a:xfrm>
              <a:off x="795673" y="247949"/>
              <a:ext cx="2610265" cy="40011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74" name="矩形 73"/>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6" name="图片 7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562" y="3702423"/>
            <a:ext cx="8944668" cy="31555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23596"/>
                                        </p:tgtEl>
                                        <p:attrNameLst>
                                          <p:attrName>style.visibility</p:attrName>
                                        </p:attrNameLst>
                                      </p:cBhvr>
                                      <p:to>
                                        <p:strVal val="visible"/>
                                      </p:to>
                                    </p:set>
                                    <p:animEffect transition="in" filter="fade">
                                      <p:cBhvr>
                                        <p:cTn id="7" dur="800" decel="100000"/>
                                        <p:tgtEl>
                                          <p:spTgt spid="23596"/>
                                        </p:tgtEl>
                                      </p:cBhvr>
                                    </p:animEffect>
                                    <p:anim calcmode="lin" valueType="num">
                                      <p:cBhvr>
                                        <p:cTn id="8" dur="800" decel="100000" fill="hold"/>
                                        <p:tgtEl>
                                          <p:spTgt spid="23596"/>
                                        </p:tgtEl>
                                        <p:attrNameLst>
                                          <p:attrName>style.rotation</p:attrName>
                                        </p:attrNameLst>
                                      </p:cBhvr>
                                      <p:tavLst>
                                        <p:tav tm="0">
                                          <p:val>
                                            <p:fltVal val="-90"/>
                                          </p:val>
                                        </p:tav>
                                        <p:tav tm="100000">
                                          <p:val>
                                            <p:fltVal val="0"/>
                                          </p:val>
                                        </p:tav>
                                      </p:tavLst>
                                    </p:anim>
                                    <p:anim calcmode="lin" valueType="num">
                                      <p:cBhvr>
                                        <p:cTn id="9" dur="800" decel="100000" fill="hold"/>
                                        <p:tgtEl>
                                          <p:spTgt spid="23596"/>
                                        </p:tgtEl>
                                        <p:attrNameLst>
                                          <p:attrName>ppt_x</p:attrName>
                                        </p:attrNameLst>
                                      </p:cBhvr>
                                      <p:tavLst>
                                        <p:tav tm="0">
                                          <p:val>
                                            <p:strVal val="#ppt_x+0.4"/>
                                          </p:val>
                                        </p:tav>
                                        <p:tav tm="100000">
                                          <p:val>
                                            <p:strVal val="#ppt_x-0.05"/>
                                          </p:val>
                                        </p:tav>
                                      </p:tavLst>
                                    </p:anim>
                                    <p:anim calcmode="lin" valueType="num">
                                      <p:cBhvr>
                                        <p:cTn id="10" dur="800" decel="100000" fill="hold"/>
                                        <p:tgtEl>
                                          <p:spTgt spid="2359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359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359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1165" y="2668993"/>
            <a:ext cx="2071155" cy="2074841"/>
          </a:xfrm>
          <a:prstGeom prst="ellipse">
            <a:avLst/>
          </a:prstGeom>
          <a:noFill/>
          <a:ln w="28575">
            <a:solidFill>
              <a:srgbClr val="08477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3192388" y="1683341"/>
            <a:ext cx="2880000" cy="2880000"/>
          </a:xfrm>
          <a:prstGeom prst="ellipse">
            <a:avLst/>
          </a:prstGeom>
          <a:blipFill dpi="0" rotWithShape="1">
            <a:blip r:embed="rId1"/>
            <a:srcRect/>
            <a:stretch>
              <a:fillRect l="-21000" t="1000" r="-19000" b="-2000"/>
            </a:stretch>
          </a:blipFill>
          <a:ln w="1524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3084388" y="4206508"/>
            <a:ext cx="1548000" cy="1548000"/>
          </a:xfrm>
          <a:prstGeom prst="ellipse">
            <a:avLst/>
          </a:prstGeom>
          <a:solidFill>
            <a:srgbClr val="3D383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p:cNvGrpSpPr/>
          <p:nvPr/>
        </p:nvGrpSpPr>
        <p:grpSpPr>
          <a:xfrm>
            <a:off x="5238073" y="4743832"/>
            <a:ext cx="946099" cy="790093"/>
            <a:chOff x="5278205" y="4581140"/>
            <a:chExt cx="1657101" cy="1485789"/>
          </a:xfrm>
          <a:solidFill>
            <a:srgbClr val="084772"/>
          </a:solidFill>
        </p:grpSpPr>
        <p:sp>
          <p:nvSpPr>
            <p:cNvPr id="16" name="任意多边形 15"/>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8" name="文本框 17"/>
          <p:cNvSpPr txBox="1"/>
          <p:nvPr/>
        </p:nvSpPr>
        <p:spPr>
          <a:xfrm>
            <a:off x="6894425" y="1701501"/>
            <a:ext cx="4271749" cy="830997"/>
          </a:xfrm>
          <a:prstGeom prst="rect">
            <a:avLst/>
          </a:prstGeom>
          <a:noFill/>
        </p:spPr>
        <p:txBody>
          <a:bodyPr wrap="square" rtlCol="0">
            <a:spAutoFit/>
          </a:bodyPr>
          <a:lstStyle/>
          <a:p>
            <a:r>
              <a:rPr lang="en-US" altLang="zh-CN" sz="4800" b="1" dirty="0">
                <a:solidFill>
                  <a:srgbClr val="084772"/>
                </a:solidFill>
                <a:latin typeface="方正兰亭粗黑简体" panose="02000000000000000000" pitchFamily="2" charset="-122"/>
                <a:ea typeface="方正兰亭粗黑简体" panose="02000000000000000000" pitchFamily="2" charset="-122"/>
              </a:rPr>
              <a:t> </a:t>
            </a:r>
            <a:r>
              <a:rPr lang="zh-CN" altLang="en-US" sz="4800" b="1" dirty="0">
                <a:solidFill>
                  <a:srgbClr val="084772"/>
                </a:solidFill>
                <a:latin typeface="方正兰亭粗黑简体" panose="02000000000000000000" pitchFamily="2" charset="-122"/>
                <a:ea typeface="方正兰亭粗黑简体" panose="02000000000000000000" pitchFamily="2" charset="-122"/>
              </a:rPr>
              <a:t>改进方向</a:t>
            </a:r>
            <a:endParaRPr lang="zh-CN" altLang="en-US" sz="4800" b="1" dirty="0">
              <a:solidFill>
                <a:srgbClr val="084772"/>
              </a:solidFill>
              <a:latin typeface="方正兰亭粗黑简体" panose="02000000000000000000" pitchFamily="2" charset="-122"/>
              <a:ea typeface="方正兰亭粗黑简体" panose="02000000000000000000" pitchFamily="2" charset="-122"/>
            </a:endParaRPr>
          </a:p>
        </p:txBody>
      </p:sp>
      <p:sp>
        <p:nvSpPr>
          <p:cNvPr id="19" name="TextBox 29"/>
          <p:cNvSpPr txBox="1"/>
          <p:nvPr/>
        </p:nvSpPr>
        <p:spPr>
          <a:xfrm>
            <a:off x="7032457" y="3586839"/>
            <a:ext cx="3332593" cy="890500"/>
          </a:xfrm>
          <a:prstGeom prst="rect">
            <a:avLst/>
          </a:prstGeom>
          <a:noFill/>
        </p:spPr>
        <p:txBody>
          <a:bodyPr wrap="square" rtlCol="0">
            <a:spAutoFit/>
          </a:bodyPr>
          <a:lstStyle/>
          <a:p>
            <a:pPr>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作者在论文中提到了以下的改进思路：应用大核、引入多尺度结构和使用多分支结构。</a:t>
            </a:r>
            <a:endParaRPr lang="zh-CN" altLang="en-US" sz="1200" dirty="0">
              <a:solidFill>
                <a:srgbClr val="000000"/>
              </a:solidFill>
              <a:latin typeface="华文细黑" panose="02010600040101010101" pitchFamily="2" charset="-122"/>
              <a:ea typeface="华文细黑" panose="02010600040101010101" pitchFamily="2" charset="-122"/>
            </a:endParaRPr>
          </a:p>
        </p:txBody>
      </p:sp>
      <p:grpSp>
        <p:nvGrpSpPr>
          <p:cNvPr id="21" name="组合 20"/>
          <p:cNvGrpSpPr/>
          <p:nvPr/>
        </p:nvGrpSpPr>
        <p:grpSpPr>
          <a:xfrm>
            <a:off x="3373420" y="4672525"/>
            <a:ext cx="986475" cy="765512"/>
            <a:chOff x="1326496" y="4283251"/>
            <a:chExt cx="1129493" cy="796573"/>
          </a:xfrm>
        </p:grpSpPr>
        <p:cxnSp>
          <p:nvCxnSpPr>
            <p:cNvPr id="22" name="直接连接符 21"/>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Freeform 897"/>
          <p:cNvSpPr>
            <a:spLocks noEditPoints="1"/>
          </p:cNvSpPr>
          <p:nvPr/>
        </p:nvSpPr>
        <p:spPr bwMode="auto">
          <a:xfrm>
            <a:off x="2268927" y="3348823"/>
            <a:ext cx="594434" cy="715179"/>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084772"/>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pitchFamily="34" charset="-122"/>
            </a:endParaRPr>
          </a:p>
        </p:txBody>
      </p:sp>
      <p:grpSp>
        <p:nvGrpSpPr>
          <p:cNvPr id="39" name="组合 38"/>
          <p:cNvGrpSpPr/>
          <p:nvPr/>
        </p:nvGrpSpPr>
        <p:grpSpPr>
          <a:xfrm>
            <a:off x="0" y="247949"/>
            <a:ext cx="12192000" cy="400110"/>
            <a:chOff x="0" y="247949"/>
            <a:chExt cx="12192000" cy="400110"/>
          </a:xfrm>
        </p:grpSpPr>
        <p:sp>
          <p:nvSpPr>
            <p:cNvPr id="40" name="矩形 39"/>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27"/>
            <p:cNvSpPr txBox="1"/>
            <p:nvPr/>
          </p:nvSpPr>
          <p:spPr>
            <a:xfrm>
              <a:off x="795673" y="247949"/>
              <a:ext cx="2610265" cy="40011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42" name="矩形 41"/>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Scale>
                                      <p:cBhvr>
                                        <p:cTn id="1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
                                        </p:tgtEl>
                                        <p:attrNameLst>
                                          <p:attrName>ppt_x</p:attrName>
                                          <p:attrName>ppt_y</p:attrName>
                                        </p:attrNameLst>
                                      </p:cBhvr>
                                    </p:animMotion>
                                    <p:animEffect transition="in" filter="fade">
                                      <p:cBhvr>
                                        <p:cTn id="13" dur="1000"/>
                                        <p:tgtEl>
                                          <p:spTgt spid="3"/>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Scale>
                                      <p:cBhvr>
                                        <p:cTn id="1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
                                        </p:tgtEl>
                                        <p:attrNameLst>
                                          <p:attrName>ppt_x</p:attrName>
                                          <p:attrName>ppt_y</p:attrName>
                                        </p:attrNameLst>
                                      </p:cBhvr>
                                    </p:animMotion>
                                    <p:animEffect transition="in" filter="fade">
                                      <p:cBhvr>
                                        <p:cTn id="18" dur="1000"/>
                                        <p:tgtEl>
                                          <p:spTgt spid="2"/>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1"/>
                                        </p:tgtEl>
                                        <p:attrNameLst>
                                          <p:attrName>ppt_x</p:attrName>
                                          <p:attrName>ppt_y</p:attrName>
                                        </p:attrNameLst>
                                      </p:cBhvr>
                                    </p:animMotion>
                                    <p:animEffect transition="in" filter="fade">
                                      <p:cBhvr>
                                        <p:cTn id="23" dur="1000"/>
                                        <p:tgtEl>
                                          <p:spTgt spid="11"/>
                                        </p:tgtEl>
                                      </p:cBhvr>
                                    </p:animEffect>
                                  </p:childTnLst>
                                </p:cTn>
                              </p:par>
                              <p:par>
                                <p:cTn id="24" presetID="52"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Scale>
                                      <p:cBhvr>
                                        <p:cTn id="2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7"/>
                                        </p:tgtEl>
                                        <p:attrNameLst>
                                          <p:attrName>ppt_x</p:attrName>
                                          <p:attrName>ppt_y</p:attrName>
                                        </p:attrNameLst>
                                      </p:cBhvr>
                                    </p:animMotion>
                                    <p:animEffect transition="in" filter="fade">
                                      <p:cBhvr>
                                        <p:cTn id="28" dur="1000"/>
                                        <p:tgtEl>
                                          <p:spTgt spid="17"/>
                                        </p:tgtEl>
                                      </p:cBhvr>
                                    </p:animEffect>
                                  </p:childTnLst>
                                </p:cTn>
                              </p:par>
                              <p:par>
                                <p:cTn id="29" presetID="52"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Scale>
                                      <p:cBhvr>
                                        <p:cTn id="31"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1"/>
                                        </p:tgtEl>
                                        <p:attrNameLst>
                                          <p:attrName>ppt_x</p:attrName>
                                          <p:attrName>ppt_y</p:attrName>
                                        </p:attrNameLst>
                                      </p:cBhvr>
                                    </p:animMotion>
                                    <p:animEffect transition="in" filter="fade">
                                      <p:cBhvr>
                                        <p:cTn id="33" dur="1000"/>
                                        <p:tgtEl>
                                          <p:spTgt spid="21"/>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Scale>
                                      <p:cBhvr>
                                        <p:cTn id="36"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8"/>
                                        </p:tgtEl>
                                        <p:attrNameLst>
                                          <p:attrName>ppt_x</p:attrName>
                                          <p:attrName>ppt_y</p:attrName>
                                        </p:attrNameLst>
                                      </p:cBhvr>
                                    </p:animMotion>
                                    <p:animEffect transition="in" filter="fade">
                                      <p:cBhvr>
                                        <p:cTn id="38" dur="1000"/>
                                        <p:tgtEl>
                                          <p:spTgt spid="3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randombar(horizontal)">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11" grpId="0" bldLvl="0" animBg="1"/>
      <p:bldP spid="18" grpId="0"/>
      <p:bldP spid="19" grpId="0"/>
      <p:bldP spid="3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280949" y="3858566"/>
            <a:ext cx="2862016" cy="301509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1" fmla="*/ 963827 w 2131541"/>
              <a:gd name="connsiteY0-2" fmla="*/ 2255108 h 2261287"/>
              <a:gd name="connsiteX1-3" fmla="*/ 957649 w 2131541"/>
              <a:gd name="connsiteY1-4" fmla="*/ 2075935 h 2261287"/>
              <a:gd name="connsiteX2-5" fmla="*/ 537519 w 2131541"/>
              <a:gd name="connsiteY2-6" fmla="*/ 1674341 h 2261287"/>
              <a:gd name="connsiteX3-7" fmla="*/ 0 w 2131541"/>
              <a:gd name="connsiteY3-8" fmla="*/ 1383957 h 2261287"/>
              <a:gd name="connsiteX4-9" fmla="*/ 518984 w 2131541"/>
              <a:gd name="connsiteY4-10" fmla="*/ 1340708 h 2261287"/>
              <a:gd name="connsiteX5-11" fmla="*/ 815546 w 2131541"/>
              <a:gd name="connsiteY5-12" fmla="*/ 1081216 h 2261287"/>
              <a:gd name="connsiteX6-13" fmla="*/ 611660 w 2131541"/>
              <a:gd name="connsiteY6-14" fmla="*/ 129746 h 2261287"/>
              <a:gd name="connsiteX7-15" fmla="*/ 1044146 w 2131541"/>
              <a:gd name="connsiteY7-16" fmla="*/ 908222 h 2261287"/>
              <a:gd name="connsiteX8-17" fmla="*/ 1161536 w 2131541"/>
              <a:gd name="connsiteY8-18" fmla="*/ 0 h 2261287"/>
              <a:gd name="connsiteX9-19" fmla="*/ 1315995 w 2131541"/>
              <a:gd name="connsiteY9-20" fmla="*/ 914400 h 2261287"/>
              <a:gd name="connsiteX10-21" fmla="*/ 1723768 w 2131541"/>
              <a:gd name="connsiteY10-22" fmla="*/ 160638 h 2261287"/>
              <a:gd name="connsiteX11-23" fmla="*/ 1668163 w 2131541"/>
              <a:gd name="connsiteY11-24" fmla="*/ 191530 h 2261287"/>
              <a:gd name="connsiteX12-25" fmla="*/ 1600200 w 2131541"/>
              <a:gd name="connsiteY12-26" fmla="*/ 1056503 h 2261287"/>
              <a:gd name="connsiteX13-27" fmla="*/ 2131541 w 2131541"/>
              <a:gd name="connsiteY13-28" fmla="*/ 518984 h 2261287"/>
              <a:gd name="connsiteX14-29" fmla="*/ 1810265 w 2131541"/>
              <a:gd name="connsiteY14-30" fmla="*/ 1248033 h 2261287"/>
              <a:gd name="connsiteX15-31" fmla="*/ 1594022 w 2131541"/>
              <a:gd name="connsiteY15-32" fmla="*/ 2100649 h 2261287"/>
              <a:gd name="connsiteX16-33" fmla="*/ 1606379 w 2131541"/>
              <a:gd name="connsiteY16-34" fmla="*/ 2261287 h 2261287"/>
              <a:gd name="connsiteX17-35" fmla="*/ 963827 w 2131541"/>
              <a:gd name="connsiteY17-36" fmla="*/ 2255108 h 2261287"/>
              <a:gd name="connsiteX0-37" fmla="*/ 963827 w 2131541"/>
              <a:gd name="connsiteY0-38" fmla="*/ 2255108 h 2261287"/>
              <a:gd name="connsiteX1-39" fmla="*/ 957649 w 2131541"/>
              <a:gd name="connsiteY1-40" fmla="*/ 2075935 h 2261287"/>
              <a:gd name="connsiteX2-41" fmla="*/ 537519 w 2131541"/>
              <a:gd name="connsiteY2-42" fmla="*/ 1674341 h 2261287"/>
              <a:gd name="connsiteX3-43" fmla="*/ 0 w 2131541"/>
              <a:gd name="connsiteY3-44" fmla="*/ 1383957 h 2261287"/>
              <a:gd name="connsiteX4-45" fmla="*/ 518984 w 2131541"/>
              <a:gd name="connsiteY4-46" fmla="*/ 1340708 h 2261287"/>
              <a:gd name="connsiteX5-47" fmla="*/ 815546 w 2131541"/>
              <a:gd name="connsiteY5-48" fmla="*/ 1081216 h 2261287"/>
              <a:gd name="connsiteX6-49" fmla="*/ 611660 w 2131541"/>
              <a:gd name="connsiteY6-50" fmla="*/ 129746 h 2261287"/>
              <a:gd name="connsiteX7-51" fmla="*/ 1044146 w 2131541"/>
              <a:gd name="connsiteY7-52" fmla="*/ 908222 h 2261287"/>
              <a:gd name="connsiteX8-53" fmla="*/ 1161536 w 2131541"/>
              <a:gd name="connsiteY8-54" fmla="*/ 0 h 2261287"/>
              <a:gd name="connsiteX9-55" fmla="*/ 1315995 w 2131541"/>
              <a:gd name="connsiteY9-56" fmla="*/ 914400 h 2261287"/>
              <a:gd name="connsiteX10-57" fmla="*/ 1723768 w 2131541"/>
              <a:gd name="connsiteY10-58" fmla="*/ 160638 h 2261287"/>
              <a:gd name="connsiteX11-59" fmla="*/ 1668163 w 2131541"/>
              <a:gd name="connsiteY11-60" fmla="*/ 191530 h 2261287"/>
              <a:gd name="connsiteX12-61" fmla="*/ 1600200 w 2131541"/>
              <a:gd name="connsiteY12-62" fmla="*/ 1056503 h 2261287"/>
              <a:gd name="connsiteX13-63" fmla="*/ 2131541 w 2131541"/>
              <a:gd name="connsiteY13-64" fmla="*/ 518984 h 2261287"/>
              <a:gd name="connsiteX14-65" fmla="*/ 1810265 w 2131541"/>
              <a:gd name="connsiteY14-66" fmla="*/ 1248033 h 2261287"/>
              <a:gd name="connsiteX15-67" fmla="*/ 1594022 w 2131541"/>
              <a:gd name="connsiteY15-68" fmla="*/ 2100649 h 2261287"/>
              <a:gd name="connsiteX16-69" fmla="*/ 1606379 w 2131541"/>
              <a:gd name="connsiteY16-70" fmla="*/ 2261287 h 2261287"/>
              <a:gd name="connsiteX17-71" fmla="*/ 963827 w 2131541"/>
              <a:gd name="connsiteY17-72" fmla="*/ 2255108 h 2261287"/>
              <a:gd name="connsiteX0-73" fmla="*/ 963827 w 2131541"/>
              <a:gd name="connsiteY0-74" fmla="*/ 2255108 h 2261287"/>
              <a:gd name="connsiteX1-75" fmla="*/ 957649 w 2131541"/>
              <a:gd name="connsiteY1-76" fmla="*/ 2075935 h 2261287"/>
              <a:gd name="connsiteX2-77" fmla="*/ 537519 w 2131541"/>
              <a:gd name="connsiteY2-78" fmla="*/ 1674341 h 2261287"/>
              <a:gd name="connsiteX3-79" fmla="*/ 0 w 2131541"/>
              <a:gd name="connsiteY3-80" fmla="*/ 1383957 h 2261287"/>
              <a:gd name="connsiteX4-81" fmla="*/ 518984 w 2131541"/>
              <a:gd name="connsiteY4-82" fmla="*/ 1340708 h 2261287"/>
              <a:gd name="connsiteX5-83" fmla="*/ 815546 w 2131541"/>
              <a:gd name="connsiteY5-84" fmla="*/ 1081216 h 2261287"/>
              <a:gd name="connsiteX6-85" fmla="*/ 611660 w 2131541"/>
              <a:gd name="connsiteY6-86" fmla="*/ 129746 h 2261287"/>
              <a:gd name="connsiteX7-87" fmla="*/ 1044146 w 2131541"/>
              <a:gd name="connsiteY7-88" fmla="*/ 908222 h 2261287"/>
              <a:gd name="connsiteX8-89" fmla="*/ 1161536 w 2131541"/>
              <a:gd name="connsiteY8-90" fmla="*/ 0 h 2261287"/>
              <a:gd name="connsiteX9-91" fmla="*/ 1315995 w 2131541"/>
              <a:gd name="connsiteY9-92" fmla="*/ 914400 h 2261287"/>
              <a:gd name="connsiteX10-93" fmla="*/ 1723768 w 2131541"/>
              <a:gd name="connsiteY10-94" fmla="*/ 160638 h 2261287"/>
              <a:gd name="connsiteX11-95" fmla="*/ 1668163 w 2131541"/>
              <a:gd name="connsiteY11-96" fmla="*/ 191530 h 2261287"/>
              <a:gd name="connsiteX12-97" fmla="*/ 1600200 w 2131541"/>
              <a:gd name="connsiteY12-98" fmla="*/ 1056503 h 2261287"/>
              <a:gd name="connsiteX13-99" fmla="*/ 2131541 w 2131541"/>
              <a:gd name="connsiteY13-100" fmla="*/ 518984 h 2261287"/>
              <a:gd name="connsiteX14-101" fmla="*/ 1810265 w 2131541"/>
              <a:gd name="connsiteY14-102" fmla="*/ 1248033 h 2261287"/>
              <a:gd name="connsiteX15-103" fmla="*/ 1594022 w 2131541"/>
              <a:gd name="connsiteY15-104" fmla="*/ 2100649 h 2261287"/>
              <a:gd name="connsiteX16-105" fmla="*/ 1606379 w 2131541"/>
              <a:gd name="connsiteY16-106" fmla="*/ 2261287 h 2261287"/>
              <a:gd name="connsiteX17-107" fmla="*/ 963827 w 2131541"/>
              <a:gd name="connsiteY17-108" fmla="*/ 2255108 h 2261287"/>
              <a:gd name="connsiteX0-109" fmla="*/ 963827 w 2131541"/>
              <a:gd name="connsiteY0-110" fmla="*/ 2255108 h 2261287"/>
              <a:gd name="connsiteX1-111" fmla="*/ 957649 w 2131541"/>
              <a:gd name="connsiteY1-112" fmla="*/ 2075935 h 2261287"/>
              <a:gd name="connsiteX2-113" fmla="*/ 537519 w 2131541"/>
              <a:gd name="connsiteY2-114" fmla="*/ 1674341 h 2261287"/>
              <a:gd name="connsiteX3-115" fmla="*/ 0 w 2131541"/>
              <a:gd name="connsiteY3-116" fmla="*/ 1383957 h 2261287"/>
              <a:gd name="connsiteX4-117" fmla="*/ 518984 w 2131541"/>
              <a:gd name="connsiteY4-118" fmla="*/ 1340708 h 2261287"/>
              <a:gd name="connsiteX5-119" fmla="*/ 815546 w 2131541"/>
              <a:gd name="connsiteY5-120" fmla="*/ 1081216 h 2261287"/>
              <a:gd name="connsiteX6-121" fmla="*/ 611660 w 2131541"/>
              <a:gd name="connsiteY6-122" fmla="*/ 129746 h 2261287"/>
              <a:gd name="connsiteX7-123" fmla="*/ 1044146 w 2131541"/>
              <a:gd name="connsiteY7-124" fmla="*/ 908222 h 2261287"/>
              <a:gd name="connsiteX8-125" fmla="*/ 1161536 w 2131541"/>
              <a:gd name="connsiteY8-126" fmla="*/ 0 h 2261287"/>
              <a:gd name="connsiteX9-127" fmla="*/ 1315995 w 2131541"/>
              <a:gd name="connsiteY9-128" fmla="*/ 914400 h 2261287"/>
              <a:gd name="connsiteX10-129" fmla="*/ 1723768 w 2131541"/>
              <a:gd name="connsiteY10-130" fmla="*/ 160638 h 2261287"/>
              <a:gd name="connsiteX11-131" fmla="*/ 1668163 w 2131541"/>
              <a:gd name="connsiteY11-132" fmla="*/ 191530 h 2261287"/>
              <a:gd name="connsiteX12-133" fmla="*/ 1600200 w 2131541"/>
              <a:gd name="connsiteY12-134" fmla="*/ 1056503 h 2261287"/>
              <a:gd name="connsiteX13-135" fmla="*/ 2131541 w 2131541"/>
              <a:gd name="connsiteY13-136" fmla="*/ 518984 h 2261287"/>
              <a:gd name="connsiteX14-137" fmla="*/ 1810265 w 2131541"/>
              <a:gd name="connsiteY14-138" fmla="*/ 1248033 h 2261287"/>
              <a:gd name="connsiteX15-139" fmla="*/ 1594022 w 2131541"/>
              <a:gd name="connsiteY15-140" fmla="*/ 2100649 h 2261287"/>
              <a:gd name="connsiteX16-141" fmla="*/ 1606379 w 2131541"/>
              <a:gd name="connsiteY16-142" fmla="*/ 2261287 h 2261287"/>
              <a:gd name="connsiteX17-143" fmla="*/ 963827 w 2131541"/>
              <a:gd name="connsiteY17-144" fmla="*/ 2255108 h 2261287"/>
              <a:gd name="connsiteX0-145" fmla="*/ 963827 w 2131541"/>
              <a:gd name="connsiteY0-146" fmla="*/ 2255108 h 2261287"/>
              <a:gd name="connsiteX1-147" fmla="*/ 957649 w 2131541"/>
              <a:gd name="connsiteY1-148" fmla="*/ 2075935 h 2261287"/>
              <a:gd name="connsiteX2-149" fmla="*/ 537519 w 2131541"/>
              <a:gd name="connsiteY2-150" fmla="*/ 1674341 h 2261287"/>
              <a:gd name="connsiteX3-151" fmla="*/ 0 w 2131541"/>
              <a:gd name="connsiteY3-152" fmla="*/ 1383957 h 2261287"/>
              <a:gd name="connsiteX4-153" fmla="*/ 518984 w 2131541"/>
              <a:gd name="connsiteY4-154" fmla="*/ 1340708 h 2261287"/>
              <a:gd name="connsiteX5-155" fmla="*/ 815546 w 2131541"/>
              <a:gd name="connsiteY5-156" fmla="*/ 1081216 h 2261287"/>
              <a:gd name="connsiteX6-157" fmla="*/ 611660 w 2131541"/>
              <a:gd name="connsiteY6-158" fmla="*/ 129746 h 2261287"/>
              <a:gd name="connsiteX7-159" fmla="*/ 1044146 w 2131541"/>
              <a:gd name="connsiteY7-160" fmla="*/ 908222 h 2261287"/>
              <a:gd name="connsiteX8-161" fmla="*/ 1161536 w 2131541"/>
              <a:gd name="connsiteY8-162" fmla="*/ 0 h 2261287"/>
              <a:gd name="connsiteX9-163" fmla="*/ 1315995 w 2131541"/>
              <a:gd name="connsiteY9-164" fmla="*/ 914400 h 2261287"/>
              <a:gd name="connsiteX10-165" fmla="*/ 1723768 w 2131541"/>
              <a:gd name="connsiteY10-166" fmla="*/ 160638 h 2261287"/>
              <a:gd name="connsiteX11-167" fmla="*/ 1668163 w 2131541"/>
              <a:gd name="connsiteY11-168" fmla="*/ 191530 h 2261287"/>
              <a:gd name="connsiteX12-169" fmla="*/ 1600200 w 2131541"/>
              <a:gd name="connsiteY12-170" fmla="*/ 1056503 h 2261287"/>
              <a:gd name="connsiteX13-171" fmla="*/ 2131541 w 2131541"/>
              <a:gd name="connsiteY13-172" fmla="*/ 518984 h 2261287"/>
              <a:gd name="connsiteX14-173" fmla="*/ 1810265 w 2131541"/>
              <a:gd name="connsiteY14-174" fmla="*/ 1248033 h 2261287"/>
              <a:gd name="connsiteX15-175" fmla="*/ 1594022 w 2131541"/>
              <a:gd name="connsiteY15-176" fmla="*/ 2100649 h 2261287"/>
              <a:gd name="connsiteX16-177" fmla="*/ 1606379 w 2131541"/>
              <a:gd name="connsiteY16-178" fmla="*/ 2261287 h 2261287"/>
              <a:gd name="connsiteX17-179" fmla="*/ 963827 w 2131541"/>
              <a:gd name="connsiteY17-180" fmla="*/ 2255108 h 2261287"/>
              <a:gd name="connsiteX0-181" fmla="*/ 963827 w 2131541"/>
              <a:gd name="connsiteY0-182" fmla="*/ 2255108 h 2261287"/>
              <a:gd name="connsiteX1-183" fmla="*/ 957649 w 2131541"/>
              <a:gd name="connsiteY1-184" fmla="*/ 2075935 h 2261287"/>
              <a:gd name="connsiteX2-185" fmla="*/ 537519 w 2131541"/>
              <a:gd name="connsiteY2-186" fmla="*/ 1674341 h 2261287"/>
              <a:gd name="connsiteX3-187" fmla="*/ 0 w 2131541"/>
              <a:gd name="connsiteY3-188" fmla="*/ 1383957 h 2261287"/>
              <a:gd name="connsiteX4-189" fmla="*/ 518984 w 2131541"/>
              <a:gd name="connsiteY4-190" fmla="*/ 1340708 h 2261287"/>
              <a:gd name="connsiteX5-191" fmla="*/ 815546 w 2131541"/>
              <a:gd name="connsiteY5-192" fmla="*/ 1081216 h 2261287"/>
              <a:gd name="connsiteX6-193" fmla="*/ 611660 w 2131541"/>
              <a:gd name="connsiteY6-194" fmla="*/ 129746 h 2261287"/>
              <a:gd name="connsiteX7-195" fmla="*/ 1044146 w 2131541"/>
              <a:gd name="connsiteY7-196" fmla="*/ 908222 h 2261287"/>
              <a:gd name="connsiteX8-197" fmla="*/ 1161536 w 2131541"/>
              <a:gd name="connsiteY8-198" fmla="*/ 0 h 2261287"/>
              <a:gd name="connsiteX9-199" fmla="*/ 1315995 w 2131541"/>
              <a:gd name="connsiteY9-200" fmla="*/ 914400 h 2261287"/>
              <a:gd name="connsiteX10-201" fmla="*/ 1723768 w 2131541"/>
              <a:gd name="connsiteY10-202" fmla="*/ 160638 h 2261287"/>
              <a:gd name="connsiteX11-203" fmla="*/ 1668163 w 2131541"/>
              <a:gd name="connsiteY11-204" fmla="*/ 191530 h 2261287"/>
              <a:gd name="connsiteX12-205" fmla="*/ 1600200 w 2131541"/>
              <a:gd name="connsiteY12-206" fmla="*/ 1056503 h 2261287"/>
              <a:gd name="connsiteX13-207" fmla="*/ 2131541 w 2131541"/>
              <a:gd name="connsiteY13-208" fmla="*/ 518984 h 2261287"/>
              <a:gd name="connsiteX14-209" fmla="*/ 1810265 w 2131541"/>
              <a:gd name="connsiteY14-210" fmla="*/ 1248033 h 2261287"/>
              <a:gd name="connsiteX15-211" fmla="*/ 1594022 w 2131541"/>
              <a:gd name="connsiteY15-212" fmla="*/ 2100649 h 2261287"/>
              <a:gd name="connsiteX16-213" fmla="*/ 1606379 w 2131541"/>
              <a:gd name="connsiteY16-214" fmla="*/ 2261287 h 2261287"/>
              <a:gd name="connsiteX17-215" fmla="*/ 963827 w 2131541"/>
              <a:gd name="connsiteY17-216" fmla="*/ 2255108 h 2261287"/>
              <a:gd name="connsiteX0-217" fmla="*/ 963827 w 2131541"/>
              <a:gd name="connsiteY0-218" fmla="*/ 2255108 h 2261287"/>
              <a:gd name="connsiteX1-219" fmla="*/ 957649 w 2131541"/>
              <a:gd name="connsiteY1-220" fmla="*/ 2075935 h 2261287"/>
              <a:gd name="connsiteX2-221" fmla="*/ 537519 w 2131541"/>
              <a:gd name="connsiteY2-222" fmla="*/ 1674341 h 2261287"/>
              <a:gd name="connsiteX3-223" fmla="*/ 0 w 2131541"/>
              <a:gd name="connsiteY3-224" fmla="*/ 1383957 h 2261287"/>
              <a:gd name="connsiteX4-225" fmla="*/ 518984 w 2131541"/>
              <a:gd name="connsiteY4-226" fmla="*/ 1340708 h 2261287"/>
              <a:gd name="connsiteX5-227" fmla="*/ 815546 w 2131541"/>
              <a:gd name="connsiteY5-228" fmla="*/ 1081216 h 2261287"/>
              <a:gd name="connsiteX6-229" fmla="*/ 611660 w 2131541"/>
              <a:gd name="connsiteY6-230" fmla="*/ 129746 h 2261287"/>
              <a:gd name="connsiteX7-231" fmla="*/ 1044146 w 2131541"/>
              <a:gd name="connsiteY7-232" fmla="*/ 908222 h 2261287"/>
              <a:gd name="connsiteX8-233" fmla="*/ 1161536 w 2131541"/>
              <a:gd name="connsiteY8-234" fmla="*/ 0 h 2261287"/>
              <a:gd name="connsiteX9-235" fmla="*/ 1315995 w 2131541"/>
              <a:gd name="connsiteY9-236" fmla="*/ 914400 h 2261287"/>
              <a:gd name="connsiteX10-237" fmla="*/ 1723768 w 2131541"/>
              <a:gd name="connsiteY10-238" fmla="*/ 160638 h 2261287"/>
              <a:gd name="connsiteX11-239" fmla="*/ 1668163 w 2131541"/>
              <a:gd name="connsiteY11-240" fmla="*/ 191530 h 2261287"/>
              <a:gd name="connsiteX12-241" fmla="*/ 1600200 w 2131541"/>
              <a:gd name="connsiteY12-242" fmla="*/ 1056503 h 2261287"/>
              <a:gd name="connsiteX13-243" fmla="*/ 2131541 w 2131541"/>
              <a:gd name="connsiteY13-244" fmla="*/ 518984 h 2261287"/>
              <a:gd name="connsiteX14-245" fmla="*/ 1810265 w 2131541"/>
              <a:gd name="connsiteY14-246" fmla="*/ 1248033 h 2261287"/>
              <a:gd name="connsiteX15-247" fmla="*/ 1594022 w 2131541"/>
              <a:gd name="connsiteY15-248" fmla="*/ 2100649 h 2261287"/>
              <a:gd name="connsiteX16-249" fmla="*/ 1606379 w 2131541"/>
              <a:gd name="connsiteY16-250" fmla="*/ 2261287 h 2261287"/>
              <a:gd name="connsiteX17-251" fmla="*/ 963827 w 2131541"/>
              <a:gd name="connsiteY17-252" fmla="*/ 2255108 h 2261287"/>
              <a:gd name="connsiteX0-253" fmla="*/ 963827 w 2131541"/>
              <a:gd name="connsiteY0-254" fmla="*/ 2255108 h 2261287"/>
              <a:gd name="connsiteX1-255" fmla="*/ 957649 w 2131541"/>
              <a:gd name="connsiteY1-256" fmla="*/ 2075935 h 2261287"/>
              <a:gd name="connsiteX2-257" fmla="*/ 537519 w 2131541"/>
              <a:gd name="connsiteY2-258" fmla="*/ 1674341 h 2261287"/>
              <a:gd name="connsiteX3-259" fmla="*/ 0 w 2131541"/>
              <a:gd name="connsiteY3-260" fmla="*/ 1383957 h 2261287"/>
              <a:gd name="connsiteX4-261" fmla="*/ 518984 w 2131541"/>
              <a:gd name="connsiteY4-262" fmla="*/ 1340708 h 2261287"/>
              <a:gd name="connsiteX5-263" fmla="*/ 815546 w 2131541"/>
              <a:gd name="connsiteY5-264" fmla="*/ 1081216 h 2261287"/>
              <a:gd name="connsiteX6-265" fmla="*/ 611660 w 2131541"/>
              <a:gd name="connsiteY6-266" fmla="*/ 129746 h 2261287"/>
              <a:gd name="connsiteX7-267" fmla="*/ 1044146 w 2131541"/>
              <a:gd name="connsiteY7-268" fmla="*/ 908222 h 2261287"/>
              <a:gd name="connsiteX8-269" fmla="*/ 1161536 w 2131541"/>
              <a:gd name="connsiteY8-270" fmla="*/ 0 h 2261287"/>
              <a:gd name="connsiteX9-271" fmla="*/ 1315995 w 2131541"/>
              <a:gd name="connsiteY9-272" fmla="*/ 914400 h 2261287"/>
              <a:gd name="connsiteX10-273" fmla="*/ 1723768 w 2131541"/>
              <a:gd name="connsiteY10-274" fmla="*/ 160638 h 2261287"/>
              <a:gd name="connsiteX11-275" fmla="*/ 1668163 w 2131541"/>
              <a:gd name="connsiteY11-276" fmla="*/ 191530 h 2261287"/>
              <a:gd name="connsiteX12-277" fmla="*/ 1600200 w 2131541"/>
              <a:gd name="connsiteY12-278" fmla="*/ 1056503 h 2261287"/>
              <a:gd name="connsiteX13-279" fmla="*/ 2131541 w 2131541"/>
              <a:gd name="connsiteY13-280" fmla="*/ 518984 h 2261287"/>
              <a:gd name="connsiteX14-281" fmla="*/ 1810265 w 2131541"/>
              <a:gd name="connsiteY14-282" fmla="*/ 1248033 h 2261287"/>
              <a:gd name="connsiteX15-283" fmla="*/ 1594022 w 2131541"/>
              <a:gd name="connsiteY15-284" fmla="*/ 2100649 h 2261287"/>
              <a:gd name="connsiteX16-285" fmla="*/ 1606379 w 2131541"/>
              <a:gd name="connsiteY16-286" fmla="*/ 2261287 h 2261287"/>
              <a:gd name="connsiteX17-287" fmla="*/ 963827 w 2131541"/>
              <a:gd name="connsiteY17-288" fmla="*/ 2255108 h 2261287"/>
              <a:gd name="connsiteX0-289" fmla="*/ 963827 w 2131541"/>
              <a:gd name="connsiteY0-290" fmla="*/ 2255108 h 2261287"/>
              <a:gd name="connsiteX1-291" fmla="*/ 957649 w 2131541"/>
              <a:gd name="connsiteY1-292" fmla="*/ 2075935 h 2261287"/>
              <a:gd name="connsiteX2-293" fmla="*/ 537519 w 2131541"/>
              <a:gd name="connsiteY2-294" fmla="*/ 1674341 h 2261287"/>
              <a:gd name="connsiteX3-295" fmla="*/ 0 w 2131541"/>
              <a:gd name="connsiteY3-296" fmla="*/ 1383957 h 2261287"/>
              <a:gd name="connsiteX4-297" fmla="*/ 518984 w 2131541"/>
              <a:gd name="connsiteY4-298" fmla="*/ 1340708 h 2261287"/>
              <a:gd name="connsiteX5-299" fmla="*/ 815546 w 2131541"/>
              <a:gd name="connsiteY5-300" fmla="*/ 1081216 h 2261287"/>
              <a:gd name="connsiteX6-301" fmla="*/ 611660 w 2131541"/>
              <a:gd name="connsiteY6-302" fmla="*/ 129746 h 2261287"/>
              <a:gd name="connsiteX7-303" fmla="*/ 1044146 w 2131541"/>
              <a:gd name="connsiteY7-304" fmla="*/ 908222 h 2261287"/>
              <a:gd name="connsiteX8-305" fmla="*/ 1161536 w 2131541"/>
              <a:gd name="connsiteY8-306" fmla="*/ 0 h 2261287"/>
              <a:gd name="connsiteX9-307" fmla="*/ 1315995 w 2131541"/>
              <a:gd name="connsiteY9-308" fmla="*/ 914400 h 2261287"/>
              <a:gd name="connsiteX10-309" fmla="*/ 1723768 w 2131541"/>
              <a:gd name="connsiteY10-310" fmla="*/ 160638 h 2261287"/>
              <a:gd name="connsiteX11-311" fmla="*/ 1668163 w 2131541"/>
              <a:gd name="connsiteY11-312" fmla="*/ 191530 h 2261287"/>
              <a:gd name="connsiteX12-313" fmla="*/ 1600200 w 2131541"/>
              <a:gd name="connsiteY12-314" fmla="*/ 1056503 h 2261287"/>
              <a:gd name="connsiteX13-315" fmla="*/ 2131541 w 2131541"/>
              <a:gd name="connsiteY13-316" fmla="*/ 518984 h 2261287"/>
              <a:gd name="connsiteX14-317" fmla="*/ 1810265 w 2131541"/>
              <a:gd name="connsiteY14-318" fmla="*/ 1248033 h 2261287"/>
              <a:gd name="connsiteX15-319" fmla="*/ 1594022 w 2131541"/>
              <a:gd name="connsiteY15-320" fmla="*/ 2100649 h 2261287"/>
              <a:gd name="connsiteX16-321" fmla="*/ 1606379 w 2131541"/>
              <a:gd name="connsiteY16-322" fmla="*/ 2261287 h 2261287"/>
              <a:gd name="connsiteX17-323" fmla="*/ 963827 w 2131541"/>
              <a:gd name="connsiteY17-324" fmla="*/ 2255108 h 2261287"/>
              <a:gd name="connsiteX0-325" fmla="*/ 963827 w 2131541"/>
              <a:gd name="connsiteY0-326" fmla="*/ 2255108 h 2261287"/>
              <a:gd name="connsiteX1-327" fmla="*/ 957649 w 2131541"/>
              <a:gd name="connsiteY1-328" fmla="*/ 2075935 h 2261287"/>
              <a:gd name="connsiteX2-329" fmla="*/ 537519 w 2131541"/>
              <a:gd name="connsiteY2-330" fmla="*/ 1674341 h 2261287"/>
              <a:gd name="connsiteX3-331" fmla="*/ 0 w 2131541"/>
              <a:gd name="connsiteY3-332" fmla="*/ 1383957 h 2261287"/>
              <a:gd name="connsiteX4-333" fmla="*/ 518984 w 2131541"/>
              <a:gd name="connsiteY4-334" fmla="*/ 1340708 h 2261287"/>
              <a:gd name="connsiteX5-335" fmla="*/ 815546 w 2131541"/>
              <a:gd name="connsiteY5-336" fmla="*/ 1081216 h 2261287"/>
              <a:gd name="connsiteX6-337" fmla="*/ 611660 w 2131541"/>
              <a:gd name="connsiteY6-338" fmla="*/ 129746 h 2261287"/>
              <a:gd name="connsiteX7-339" fmla="*/ 1044146 w 2131541"/>
              <a:gd name="connsiteY7-340" fmla="*/ 908222 h 2261287"/>
              <a:gd name="connsiteX8-341" fmla="*/ 1161536 w 2131541"/>
              <a:gd name="connsiteY8-342" fmla="*/ 0 h 2261287"/>
              <a:gd name="connsiteX9-343" fmla="*/ 1315995 w 2131541"/>
              <a:gd name="connsiteY9-344" fmla="*/ 914400 h 2261287"/>
              <a:gd name="connsiteX10-345" fmla="*/ 1723768 w 2131541"/>
              <a:gd name="connsiteY10-346" fmla="*/ 160638 h 2261287"/>
              <a:gd name="connsiteX11-347" fmla="*/ 1668163 w 2131541"/>
              <a:gd name="connsiteY11-348" fmla="*/ 191530 h 2261287"/>
              <a:gd name="connsiteX12-349" fmla="*/ 1600200 w 2131541"/>
              <a:gd name="connsiteY12-350" fmla="*/ 1056503 h 2261287"/>
              <a:gd name="connsiteX13-351" fmla="*/ 2131541 w 2131541"/>
              <a:gd name="connsiteY13-352" fmla="*/ 518984 h 2261287"/>
              <a:gd name="connsiteX14-353" fmla="*/ 1810265 w 2131541"/>
              <a:gd name="connsiteY14-354" fmla="*/ 1248033 h 2261287"/>
              <a:gd name="connsiteX15-355" fmla="*/ 1594022 w 2131541"/>
              <a:gd name="connsiteY15-356" fmla="*/ 2100649 h 2261287"/>
              <a:gd name="connsiteX16-357" fmla="*/ 1606379 w 2131541"/>
              <a:gd name="connsiteY16-358" fmla="*/ 2261287 h 2261287"/>
              <a:gd name="connsiteX17-359" fmla="*/ 963827 w 2131541"/>
              <a:gd name="connsiteY17-360" fmla="*/ 2255108 h 2261287"/>
              <a:gd name="connsiteX0-361" fmla="*/ 963827 w 2131541"/>
              <a:gd name="connsiteY0-362" fmla="*/ 2255108 h 2261287"/>
              <a:gd name="connsiteX1-363" fmla="*/ 957649 w 2131541"/>
              <a:gd name="connsiteY1-364" fmla="*/ 2075935 h 2261287"/>
              <a:gd name="connsiteX2-365" fmla="*/ 537519 w 2131541"/>
              <a:gd name="connsiteY2-366" fmla="*/ 1674341 h 2261287"/>
              <a:gd name="connsiteX3-367" fmla="*/ 0 w 2131541"/>
              <a:gd name="connsiteY3-368" fmla="*/ 1383957 h 2261287"/>
              <a:gd name="connsiteX4-369" fmla="*/ 518984 w 2131541"/>
              <a:gd name="connsiteY4-370" fmla="*/ 1340708 h 2261287"/>
              <a:gd name="connsiteX5-371" fmla="*/ 815546 w 2131541"/>
              <a:gd name="connsiteY5-372" fmla="*/ 1081216 h 2261287"/>
              <a:gd name="connsiteX6-373" fmla="*/ 611660 w 2131541"/>
              <a:gd name="connsiteY6-374" fmla="*/ 129746 h 2261287"/>
              <a:gd name="connsiteX7-375" fmla="*/ 1044146 w 2131541"/>
              <a:gd name="connsiteY7-376" fmla="*/ 908222 h 2261287"/>
              <a:gd name="connsiteX8-377" fmla="*/ 1161536 w 2131541"/>
              <a:gd name="connsiteY8-378" fmla="*/ 0 h 2261287"/>
              <a:gd name="connsiteX9-379" fmla="*/ 1315995 w 2131541"/>
              <a:gd name="connsiteY9-380" fmla="*/ 914400 h 2261287"/>
              <a:gd name="connsiteX10-381" fmla="*/ 1723768 w 2131541"/>
              <a:gd name="connsiteY10-382" fmla="*/ 160638 h 2261287"/>
              <a:gd name="connsiteX11-383" fmla="*/ 1668163 w 2131541"/>
              <a:gd name="connsiteY11-384" fmla="*/ 191530 h 2261287"/>
              <a:gd name="connsiteX12-385" fmla="*/ 1600200 w 2131541"/>
              <a:gd name="connsiteY12-386" fmla="*/ 1056503 h 2261287"/>
              <a:gd name="connsiteX13-387" fmla="*/ 2131541 w 2131541"/>
              <a:gd name="connsiteY13-388" fmla="*/ 518984 h 2261287"/>
              <a:gd name="connsiteX14-389" fmla="*/ 1810265 w 2131541"/>
              <a:gd name="connsiteY14-390" fmla="*/ 1248033 h 2261287"/>
              <a:gd name="connsiteX15-391" fmla="*/ 1594022 w 2131541"/>
              <a:gd name="connsiteY15-392" fmla="*/ 2100649 h 2261287"/>
              <a:gd name="connsiteX16-393" fmla="*/ 1606379 w 2131541"/>
              <a:gd name="connsiteY16-394" fmla="*/ 2261287 h 2261287"/>
              <a:gd name="connsiteX17-395" fmla="*/ 963827 w 2131541"/>
              <a:gd name="connsiteY17-396" fmla="*/ 2255108 h 2261287"/>
              <a:gd name="connsiteX0-397" fmla="*/ 963827 w 2131541"/>
              <a:gd name="connsiteY0-398" fmla="*/ 2255108 h 2261287"/>
              <a:gd name="connsiteX1-399" fmla="*/ 957649 w 2131541"/>
              <a:gd name="connsiteY1-400" fmla="*/ 2075935 h 2261287"/>
              <a:gd name="connsiteX2-401" fmla="*/ 537519 w 2131541"/>
              <a:gd name="connsiteY2-402" fmla="*/ 1674341 h 2261287"/>
              <a:gd name="connsiteX3-403" fmla="*/ 0 w 2131541"/>
              <a:gd name="connsiteY3-404" fmla="*/ 1383957 h 2261287"/>
              <a:gd name="connsiteX4-405" fmla="*/ 518984 w 2131541"/>
              <a:gd name="connsiteY4-406" fmla="*/ 1340708 h 2261287"/>
              <a:gd name="connsiteX5-407" fmla="*/ 815546 w 2131541"/>
              <a:gd name="connsiteY5-408" fmla="*/ 1081216 h 2261287"/>
              <a:gd name="connsiteX6-409" fmla="*/ 611660 w 2131541"/>
              <a:gd name="connsiteY6-410" fmla="*/ 129746 h 2261287"/>
              <a:gd name="connsiteX7-411" fmla="*/ 1044146 w 2131541"/>
              <a:gd name="connsiteY7-412" fmla="*/ 908222 h 2261287"/>
              <a:gd name="connsiteX8-413" fmla="*/ 1161536 w 2131541"/>
              <a:gd name="connsiteY8-414" fmla="*/ 0 h 2261287"/>
              <a:gd name="connsiteX9-415" fmla="*/ 1315995 w 2131541"/>
              <a:gd name="connsiteY9-416" fmla="*/ 914400 h 2261287"/>
              <a:gd name="connsiteX10-417" fmla="*/ 1723768 w 2131541"/>
              <a:gd name="connsiteY10-418" fmla="*/ 160638 h 2261287"/>
              <a:gd name="connsiteX11-419" fmla="*/ 1668163 w 2131541"/>
              <a:gd name="connsiteY11-420" fmla="*/ 191530 h 2261287"/>
              <a:gd name="connsiteX12-421" fmla="*/ 1600200 w 2131541"/>
              <a:gd name="connsiteY12-422" fmla="*/ 1056503 h 2261287"/>
              <a:gd name="connsiteX13-423" fmla="*/ 2131541 w 2131541"/>
              <a:gd name="connsiteY13-424" fmla="*/ 518984 h 2261287"/>
              <a:gd name="connsiteX14-425" fmla="*/ 1810265 w 2131541"/>
              <a:gd name="connsiteY14-426" fmla="*/ 1248033 h 2261287"/>
              <a:gd name="connsiteX15-427" fmla="*/ 1594022 w 2131541"/>
              <a:gd name="connsiteY15-428" fmla="*/ 2100649 h 2261287"/>
              <a:gd name="connsiteX16-429" fmla="*/ 1606379 w 2131541"/>
              <a:gd name="connsiteY16-430" fmla="*/ 2261287 h 2261287"/>
              <a:gd name="connsiteX17-431" fmla="*/ 963827 w 2131541"/>
              <a:gd name="connsiteY17-432" fmla="*/ 2255108 h 2261287"/>
              <a:gd name="connsiteX0-433" fmla="*/ 963827 w 2131541"/>
              <a:gd name="connsiteY0-434" fmla="*/ 2257756 h 2263935"/>
              <a:gd name="connsiteX1-435" fmla="*/ 957649 w 2131541"/>
              <a:gd name="connsiteY1-436" fmla="*/ 2078583 h 2263935"/>
              <a:gd name="connsiteX2-437" fmla="*/ 537519 w 2131541"/>
              <a:gd name="connsiteY2-438" fmla="*/ 1676989 h 2263935"/>
              <a:gd name="connsiteX3-439" fmla="*/ 0 w 2131541"/>
              <a:gd name="connsiteY3-440" fmla="*/ 1386605 h 2263935"/>
              <a:gd name="connsiteX4-441" fmla="*/ 518984 w 2131541"/>
              <a:gd name="connsiteY4-442" fmla="*/ 1343356 h 2263935"/>
              <a:gd name="connsiteX5-443" fmla="*/ 815546 w 2131541"/>
              <a:gd name="connsiteY5-444" fmla="*/ 1083864 h 2263935"/>
              <a:gd name="connsiteX6-445" fmla="*/ 611660 w 2131541"/>
              <a:gd name="connsiteY6-446" fmla="*/ 132394 h 2263935"/>
              <a:gd name="connsiteX7-447" fmla="*/ 1044146 w 2131541"/>
              <a:gd name="connsiteY7-448" fmla="*/ 910870 h 2263935"/>
              <a:gd name="connsiteX8-449" fmla="*/ 1161536 w 2131541"/>
              <a:gd name="connsiteY8-450" fmla="*/ 2648 h 2263935"/>
              <a:gd name="connsiteX9-451" fmla="*/ 1315995 w 2131541"/>
              <a:gd name="connsiteY9-452" fmla="*/ 917048 h 2263935"/>
              <a:gd name="connsiteX10-453" fmla="*/ 1723768 w 2131541"/>
              <a:gd name="connsiteY10-454" fmla="*/ 163286 h 2263935"/>
              <a:gd name="connsiteX11-455" fmla="*/ 1668163 w 2131541"/>
              <a:gd name="connsiteY11-456" fmla="*/ 194178 h 2263935"/>
              <a:gd name="connsiteX12-457" fmla="*/ 1600200 w 2131541"/>
              <a:gd name="connsiteY12-458" fmla="*/ 1059151 h 2263935"/>
              <a:gd name="connsiteX13-459" fmla="*/ 2131541 w 2131541"/>
              <a:gd name="connsiteY13-460" fmla="*/ 521632 h 2263935"/>
              <a:gd name="connsiteX14-461" fmla="*/ 1810265 w 2131541"/>
              <a:gd name="connsiteY14-462" fmla="*/ 1250681 h 2263935"/>
              <a:gd name="connsiteX15-463" fmla="*/ 1594022 w 2131541"/>
              <a:gd name="connsiteY15-464" fmla="*/ 2103297 h 2263935"/>
              <a:gd name="connsiteX16-465" fmla="*/ 1606379 w 2131541"/>
              <a:gd name="connsiteY16-466" fmla="*/ 2263935 h 2263935"/>
              <a:gd name="connsiteX17-467" fmla="*/ 963827 w 2131541"/>
              <a:gd name="connsiteY17-468" fmla="*/ 2257756 h 2263935"/>
              <a:gd name="connsiteX0-469" fmla="*/ 963827 w 2131541"/>
              <a:gd name="connsiteY0-470" fmla="*/ 2256830 h 2263009"/>
              <a:gd name="connsiteX1-471" fmla="*/ 957649 w 2131541"/>
              <a:gd name="connsiteY1-472" fmla="*/ 2077657 h 2263009"/>
              <a:gd name="connsiteX2-473" fmla="*/ 537519 w 2131541"/>
              <a:gd name="connsiteY2-474" fmla="*/ 1676063 h 2263009"/>
              <a:gd name="connsiteX3-475" fmla="*/ 0 w 2131541"/>
              <a:gd name="connsiteY3-476" fmla="*/ 1385679 h 2263009"/>
              <a:gd name="connsiteX4-477" fmla="*/ 518984 w 2131541"/>
              <a:gd name="connsiteY4-478" fmla="*/ 1342430 h 2263009"/>
              <a:gd name="connsiteX5-479" fmla="*/ 815546 w 2131541"/>
              <a:gd name="connsiteY5-480" fmla="*/ 1082938 h 2263009"/>
              <a:gd name="connsiteX6-481" fmla="*/ 611660 w 2131541"/>
              <a:gd name="connsiteY6-482" fmla="*/ 131468 h 2263009"/>
              <a:gd name="connsiteX7-483" fmla="*/ 1044146 w 2131541"/>
              <a:gd name="connsiteY7-484" fmla="*/ 909944 h 2263009"/>
              <a:gd name="connsiteX8-485" fmla="*/ 1161536 w 2131541"/>
              <a:gd name="connsiteY8-486" fmla="*/ 1722 h 2263009"/>
              <a:gd name="connsiteX9-487" fmla="*/ 1315995 w 2131541"/>
              <a:gd name="connsiteY9-488" fmla="*/ 916122 h 2263009"/>
              <a:gd name="connsiteX10-489" fmla="*/ 1723768 w 2131541"/>
              <a:gd name="connsiteY10-490" fmla="*/ 162360 h 2263009"/>
              <a:gd name="connsiteX11-491" fmla="*/ 1668163 w 2131541"/>
              <a:gd name="connsiteY11-492" fmla="*/ 193252 h 2263009"/>
              <a:gd name="connsiteX12-493" fmla="*/ 1600200 w 2131541"/>
              <a:gd name="connsiteY12-494" fmla="*/ 1058225 h 2263009"/>
              <a:gd name="connsiteX13-495" fmla="*/ 2131541 w 2131541"/>
              <a:gd name="connsiteY13-496" fmla="*/ 520706 h 2263009"/>
              <a:gd name="connsiteX14-497" fmla="*/ 1810265 w 2131541"/>
              <a:gd name="connsiteY14-498" fmla="*/ 1249755 h 2263009"/>
              <a:gd name="connsiteX15-499" fmla="*/ 1594022 w 2131541"/>
              <a:gd name="connsiteY15-500" fmla="*/ 2102371 h 2263009"/>
              <a:gd name="connsiteX16-501" fmla="*/ 1606379 w 2131541"/>
              <a:gd name="connsiteY16-502" fmla="*/ 2263009 h 2263009"/>
              <a:gd name="connsiteX17-503" fmla="*/ 963827 w 2131541"/>
              <a:gd name="connsiteY17-504" fmla="*/ 2256830 h 2263009"/>
              <a:gd name="connsiteX0-505" fmla="*/ 963827 w 2131541"/>
              <a:gd name="connsiteY0-506" fmla="*/ 2256830 h 2263009"/>
              <a:gd name="connsiteX1-507" fmla="*/ 957649 w 2131541"/>
              <a:gd name="connsiteY1-508" fmla="*/ 2077657 h 2263009"/>
              <a:gd name="connsiteX2-509" fmla="*/ 537519 w 2131541"/>
              <a:gd name="connsiteY2-510" fmla="*/ 1676063 h 2263009"/>
              <a:gd name="connsiteX3-511" fmla="*/ 0 w 2131541"/>
              <a:gd name="connsiteY3-512" fmla="*/ 1385679 h 2263009"/>
              <a:gd name="connsiteX4-513" fmla="*/ 518984 w 2131541"/>
              <a:gd name="connsiteY4-514" fmla="*/ 1342430 h 2263009"/>
              <a:gd name="connsiteX5-515" fmla="*/ 815546 w 2131541"/>
              <a:gd name="connsiteY5-516" fmla="*/ 1082938 h 2263009"/>
              <a:gd name="connsiteX6-517" fmla="*/ 611660 w 2131541"/>
              <a:gd name="connsiteY6-518" fmla="*/ 131468 h 2263009"/>
              <a:gd name="connsiteX7-519" fmla="*/ 1044146 w 2131541"/>
              <a:gd name="connsiteY7-520" fmla="*/ 909944 h 2263009"/>
              <a:gd name="connsiteX8-521" fmla="*/ 1161536 w 2131541"/>
              <a:gd name="connsiteY8-522" fmla="*/ 1722 h 2263009"/>
              <a:gd name="connsiteX9-523" fmla="*/ 1315995 w 2131541"/>
              <a:gd name="connsiteY9-524" fmla="*/ 916122 h 2263009"/>
              <a:gd name="connsiteX10-525" fmla="*/ 1723768 w 2131541"/>
              <a:gd name="connsiteY10-526" fmla="*/ 162360 h 2263009"/>
              <a:gd name="connsiteX11-527" fmla="*/ 1668163 w 2131541"/>
              <a:gd name="connsiteY11-528" fmla="*/ 193252 h 2263009"/>
              <a:gd name="connsiteX12-529" fmla="*/ 1600200 w 2131541"/>
              <a:gd name="connsiteY12-530" fmla="*/ 1058225 h 2263009"/>
              <a:gd name="connsiteX13-531" fmla="*/ 2131541 w 2131541"/>
              <a:gd name="connsiteY13-532" fmla="*/ 520706 h 2263009"/>
              <a:gd name="connsiteX14-533" fmla="*/ 1810265 w 2131541"/>
              <a:gd name="connsiteY14-534" fmla="*/ 1249755 h 2263009"/>
              <a:gd name="connsiteX15-535" fmla="*/ 1594022 w 2131541"/>
              <a:gd name="connsiteY15-536" fmla="*/ 2102371 h 2263009"/>
              <a:gd name="connsiteX16-537" fmla="*/ 1606379 w 2131541"/>
              <a:gd name="connsiteY16-538" fmla="*/ 2263009 h 2263009"/>
              <a:gd name="connsiteX17-539" fmla="*/ 963827 w 2131541"/>
              <a:gd name="connsiteY17-540" fmla="*/ 2256830 h 2263009"/>
              <a:gd name="connsiteX0-541" fmla="*/ 963827 w 2131541"/>
              <a:gd name="connsiteY0-542" fmla="*/ 2257028 h 2263207"/>
              <a:gd name="connsiteX1-543" fmla="*/ 957649 w 2131541"/>
              <a:gd name="connsiteY1-544" fmla="*/ 2077855 h 2263207"/>
              <a:gd name="connsiteX2-545" fmla="*/ 537519 w 2131541"/>
              <a:gd name="connsiteY2-546" fmla="*/ 1676261 h 2263207"/>
              <a:gd name="connsiteX3-547" fmla="*/ 0 w 2131541"/>
              <a:gd name="connsiteY3-548" fmla="*/ 1385877 h 2263207"/>
              <a:gd name="connsiteX4-549" fmla="*/ 518984 w 2131541"/>
              <a:gd name="connsiteY4-550" fmla="*/ 1342628 h 2263207"/>
              <a:gd name="connsiteX5-551" fmla="*/ 815546 w 2131541"/>
              <a:gd name="connsiteY5-552" fmla="*/ 1083136 h 2263207"/>
              <a:gd name="connsiteX6-553" fmla="*/ 611660 w 2131541"/>
              <a:gd name="connsiteY6-554" fmla="*/ 131666 h 2263207"/>
              <a:gd name="connsiteX7-555" fmla="*/ 1044146 w 2131541"/>
              <a:gd name="connsiteY7-556" fmla="*/ 910142 h 2263207"/>
              <a:gd name="connsiteX8-557" fmla="*/ 1161536 w 2131541"/>
              <a:gd name="connsiteY8-558" fmla="*/ 1920 h 2263207"/>
              <a:gd name="connsiteX9-559" fmla="*/ 1315995 w 2131541"/>
              <a:gd name="connsiteY9-560" fmla="*/ 916320 h 2263207"/>
              <a:gd name="connsiteX10-561" fmla="*/ 1723768 w 2131541"/>
              <a:gd name="connsiteY10-562" fmla="*/ 162558 h 2263207"/>
              <a:gd name="connsiteX11-563" fmla="*/ 1668163 w 2131541"/>
              <a:gd name="connsiteY11-564" fmla="*/ 193450 h 2263207"/>
              <a:gd name="connsiteX12-565" fmla="*/ 1600200 w 2131541"/>
              <a:gd name="connsiteY12-566" fmla="*/ 1058423 h 2263207"/>
              <a:gd name="connsiteX13-567" fmla="*/ 2131541 w 2131541"/>
              <a:gd name="connsiteY13-568" fmla="*/ 520904 h 2263207"/>
              <a:gd name="connsiteX14-569" fmla="*/ 1810265 w 2131541"/>
              <a:gd name="connsiteY14-570" fmla="*/ 1249953 h 2263207"/>
              <a:gd name="connsiteX15-571" fmla="*/ 1594022 w 2131541"/>
              <a:gd name="connsiteY15-572" fmla="*/ 2102569 h 2263207"/>
              <a:gd name="connsiteX16-573" fmla="*/ 1606379 w 2131541"/>
              <a:gd name="connsiteY16-574" fmla="*/ 2263207 h 2263207"/>
              <a:gd name="connsiteX17-575" fmla="*/ 963827 w 2131541"/>
              <a:gd name="connsiteY17-576" fmla="*/ 2257028 h 2263207"/>
              <a:gd name="connsiteX0-577" fmla="*/ 963827 w 2131541"/>
              <a:gd name="connsiteY0-578" fmla="*/ 2257028 h 2263207"/>
              <a:gd name="connsiteX1-579" fmla="*/ 957649 w 2131541"/>
              <a:gd name="connsiteY1-580" fmla="*/ 2077855 h 2263207"/>
              <a:gd name="connsiteX2-581" fmla="*/ 537519 w 2131541"/>
              <a:gd name="connsiteY2-582" fmla="*/ 1676261 h 2263207"/>
              <a:gd name="connsiteX3-583" fmla="*/ 0 w 2131541"/>
              <a:gd name="connsiteY3-584" fmla="*/ 1385877 h 2263207"/>
              <a:gd name="connsiteX4-585" fmla="*/ 518984 w 2131541"/>
              <a:gd name="connsiteY4-586" fmla="*/ 1342628 h 2263207"/>
              <a:gd name="connsiteX5-587" fmla="*/ 815546 w 2131541"/>
              <a:gd name="connsiteY5-588" fmla="*/ 1083136 h 2263207"/>
              <a:gd name="connsiteX6-589" fmla="*/ 611660 w 2131541"/>
              <a:gd name="connsiteY6-590" fmla="*/ 131666 h 2263207"/>
              <a:gd name="connsiteX7-591" fmla="*/ 1044146 w 2131541"/>
              <a:gd name="connsiteY7-592" fmla="*/ 910142 h 2263207"/>
              <a:gd name="connsiteX8-593" fmla="*/ 1161536 w 2131541"/>
              <a:gd name="connsiteY8-594" fmla="*/ 1920 h 2263207"/>
              <a:gd name="connsiteX9-595" fmla="*/ 1315995 w 2131541"/>
              <a:gd name="connsiteY9-596" fmla="*/ 916320 h 2263207"/>
              <a:gd name="connsiteX10-597" fmla="*/ 1723768 w 2131541"/>
              <a:gd name="connsiteY10-598" fmla="*/ 162558 h 2263207"/>
              <a:gd name="connsiteX11-599" fmla="*/ 1668163 w 2131541"/>
              <a:gd name="connsiteY11-600" fmla="*/ 193450 h 2263207"/>
              <a:gd name="connsiteX12-601" fmla="*/ 1600200 w 2131541"/>
              <a:gd name="connsiteY12-602" fmla="*/ 1058423 h 2263207"/>
              <a:gd name="connsiteX13-603" fmla="*/ 2131541 w 2131541"/>
              <a:gd name="connsiteY13-604" fmla="*/ 520904 h 2263207"/>
              <a:gd name="connsiteX14-605" fmla="*/ 1810265 w 2131541"/>
              <a:gd name="connsiteY14-606" fmla="*/ 1249953 h 2263207"/>
              <a:gd name="connsiteX15-607" fmla="*/ 1594022 w 2131541"/>
              <a:gd name="connsiteY15-608" fmla="*/ 2102569 h 2263207"/>
              <a:gd name="connsiteX16-609" fmla="*/ 1606379 w 2131541"/>
              <a:gd name="connsiteY16-610" fmla="*/ 2263207 h 2263207"/>
              <a:gd name="connsiteX17-611" fmla="*/ 963827 w 2131541"/>
              <a:gd name="connsiteY17-612" fmla="*/ 2257028 h 2263207"/>
              <a:gd name="connsiteX0-613" fmla="*/ 963827 w 2131541"/>
              <a:gd name="connsiteY0-614" fmla="*/ 2257028 h 2263207"/>
              <a:gd name="connsiteX1-615" fmla="*/ 957649 w 2131541"/>
              <a:gd name="connsiteY1-616" fmla="*/ 2077855 h 2263207"/>
              <a:gd name="connsiteX2-617" fmla="*/ 537519 w 2131541"/>
              <a:gd name="connsiteY2-618" fmla="*/ 1676261 h 2263207"/>
              <a:gd name="connsiteX3-619" fmla="*/ 0 w 2131541"/>
              <a:gd name="connsiteY3-620" fmla="*/ 1385877 h 2263207"/>
              <a:gd name="connsiteX4-621" fmla="*/ 518984 w 2131541"/>
              <a:gd name="connsiteY4-622" fmla="*/ 1342628 h 2263207"/>
              <a:gd name="connsiteX5-623" fmla="*/ 815546 w 2131541"/>
              <a:gd name="connsiteY5-624" fmla="*/ 1083136 h 2263207"/>
              <a:gd name="connsiteX6-625" fmla="*/ 611660 w 2131541"/>
              <a:gd name="connsiteY6-626" fmla="*/ 131666 h 2263207"/>
              <a:gd name="connsiteX7-627" fmla="*/ 1044146 w 2131541"/>
              <a:gd name="connsiteY7-628" fmla="*/ 910142 h 2263207"/>
              <a:gd name="connsiteX8-629" fmla="*/ 1161536 w 2131541"/>
              <a:gd name="connsiteY8-630" fmla="*/ 1920 h 2263207"/>
              <a:gd name="connsiteX9-631" fmla="*/ 1315995 w 2131541"/>
              <a:gd name="connsiteY9-632" fmla="*/ 916320 h 2263207"/>
              <a:gd name="connsiteX10-633" fmla="*/ 1723768 w 2131541"/>
              <a:gd name="connsiteY10-634" fmla="*/ 162558 h 2263207"/>
              <a:gd name="connsiteX11-635" fmla="*/ 1668163 w 2131541"/>
              <a:gd name="connsiteY11-636" fmla="*/ 193450 h 2263207"/>
              <a:gd name="connsiteX12-637" fmla="*/ 1600200 w 2131541"/>
              <a:gd name="connsiteY12-638" fmla="*/ 1058423 h 2263207"/>
              <a:gd name="connsiteX13-639" fmla="*/ 2131541 w 2131541"/>
              <a:gd name="connsiteY13-640" fmla="*/ 520904 h 2263207"/>
              <a:gd name="connsiteX14-641" fmla="*/ 1810265 w 2131541"/>
              <a:gd name="connsiteY14-642" fmla="*/ 1249953 h 2263207"/>
              <a:gd name="connsiteX15-643" fmla="*/ 1594022 w 2131541"/>
              <a:gd name="connsiteY15-644" fmla="*/ 2102569 h 2263207"/>
              <a:gd name="connsiteX16-645" fmla="*/ 1606379 w 2131541"/>
              <a:gd name="connsiteY16-646" fmla="*/ 2263207 h 2263207"/>
              <a:gd name="connsiteX17-647" fmla="*/ 963827 w 2131541"/>
              <a:gd name="connsiteY17-648" fmla="*/ 2257028 h 2263207"/>
              <a:gd name="connsiteX0-649" fmla="*/ 963827 w 2131541"/>
              <a:gd name="connsiteY0-650" fmla="*/ 2257028 h 2263207"/>
              <a:gd name="connsiteX1-651" fmla="*/ 957649 w 2131541"/>
              <a:gd name="connsiteY1-652" fmla="*/ 2077855 h 2263207"/>
              <a:gd name="connsiteX2-653" fmla="*/ 537519 w 2131541"/>
              <a:gd name="connsiteY2-654" fmla="*/ 1676261 h 2263207"/>
              <a:gd name="connsiteX3-655" fmla="*/ 0 w 2131541"/>
              <a:gd name="connsiteY3-656" fmla="*/ 1385877 h 2263207"/>
              <a:gd name="connsiteX4-657" fmla="*/ 518984 w 2131541"/>
              <a:gd name="connsiteY4-658" fmla="*/ 1342628 h 2263207"/>
              <a:gd name="connsiteX5-659" fmla="*/ 815546 w 2131541"/>
              <a:gd name="connsiteY5-660" fmla="*/ 1083136 h 2263207"/>
              <a:gd name="connsiteX6-661" fmla="*/ 611660 w 2131541"/>
              <a:gd name="connsiteY6-662" fmla="*/ 131666 h 2263207"/>
              <a:gd name="connsiteX7-663" fmla="*/ 1044146 w 2131541"/>
              <a:gd name="connsiteY7-664" fmla="*/ 910142 h 2263207"/>
              <a:gd name="connsiteX8-665" fmla="*/ 1161536 w 2131541"/>
              <a:gd name="connsiteY8-666" fmla="*/ 1920 h 2263207"/>
              <a:gd name="connsiteX9-667" fmla="*/ 1315995 w 2131541"/>
              <a:gd name="connsiteY9-668" fmla="*/ 916320 h 2263207"/>
              <a:gd name="connsiteX10-669" fmla="*/ 1723768 w 2131541"/>
              <a:gd name="connsiteY10-670" fmla="*/ 162558 h 2263207"/>
              <a:gd name="connsiteX11-671" fmla="*/ 1668163 w 2131541"/>
              <a:gd name="connsiteY11-672" fmla="*/ 193450 h 2263207"/>
              <a:gd name="connsiteX12-673" fmla="*/ 1600200 w 2131541"/>
              <a:gd name="connsiteY12-674" fmla="*/ 1058423 h 2263207"/>
              <a:gd name="connsiteX13-675" fmla="*/ 2131541 w 2131541"/>
              <a:gd name="connsiteY13-676" fmla="*/ 520904 h 2263207"/>
              <a:gd name="connsiteX14-677" fmla="*/ 1810265 w 2131541"/>
              <a:gd name="connsiteY14-678" fmla="*/ 1249953 h 2263207"/>
              <a:gd name="connsiteX15-679" fmla="*/ 1594022 w 2131541"/>
              <a:gd name="connsiteY15-680" fmla="*/ 2102569 h 2263207"/>
              <a:gd name="connsiteX16-681" fmla="*/ 1606379 w 2131541"/>
              <a:gd name="connsiteY16-682" fmla="*/ 2263207 h 2263207"/>
              <a:gd name="connsiteX17-683" fmla="*/ 963827 w 2131541"/>
              <a:gd name="connsiteY17-684" fmla="*/ 2257028 h 2263207"/>
              <a:gd name="connsiteX0-685" fmla="*/ 963827 w 2131541"/>
              <a:gd name="connsiteY0-686" fmla="*/ 2257028 h 2263207"/>
              <a:gd name="connsiteX1-687" fmla="*/ 957649 w 2131541"/>
              <a:gd name="connsiteY1-688" fmla="*/ 2077855 h 2263207"/>
              <a:gd name="connsiteX2-689" fmla="*/ 537519 w 2131541"/>
              <a:gd name="connsiteY2-690" fmla="*/ 1676261 h 2263207"/>
              <a:gd name="connsiteX3-691" fmla="*/ 0 w 2131541"/>
              <a:gd name="connsiteY3-692" fmla="*/ 1385877 h 2263207"/>
              <a:gd name="connsiteX4-693" fmla="*/ 518984 w 2131541"/>
              <a:gd name="connsiteY4-694" fmla="*/ 1342628 h 2263207"/>
              <a:gd name="connsiteX5-695" fmla="*/ 815546 w 2131541"/>
              <a:gd name="connsiteY5-696" fmla="*/ 1083136 h 2263207"/>
              <a:gd name="connsiteX6-697" fmla="*/ 611660 w 2131541"/>
              <a:gd name="connsiteY6-698" fmla="*/ 131666 h 2263207"/>
              <a:gd name="connsiteX7-699" fmla="*/ 1044146 w 2131541"/>
              <a:gd name="connsiteY7-700" fmla="*/ 910142 h 2263207"/>
              <a:gd name="connsiteX8-701" fmla="*/ 1161536 w 2131541"/>
              <a:gd name="connsiteY8-702" fmla="*/ 1920 h 2263207"/>
              <a:gd name="connsiteX9-703" fmla="*/ 1315995 w 2131541"/>
              <a:gd name="connsiteY9-704" fmla="*/ 916320 h 2263207"/>
              <a:gd name="connsiteX10-705" fmla="*/ 1723768 w 2131541"/>
              <a:gd name="connsiteY10-706" fmla="*/ 162558 h 2263207"/>
              <a:gd name="connsiteX11-707" fmla="*/ 1668163 w 2131541"/>
              <a:gd name="connsiteY11-708" fmla="*/ 193450 h 2263207"/>
              <a:gd name="connsiteX12-709" fmla="*/ 1600200 w 2131541"/>
              <a:gd name="connsiteY12-710" fmla="*/ 1058423 h 2263207"/>
              <a:gd name="connsiteX13-711" fmla="*/ 2131541 w 2131541"/>
              <a:gd name="connsiteY13-712" fmla="*/ 520904 h 2263207"/>
              <a:gd name="connsiteX14-713" fmla="*/ 1810265 w 2131541"/>
              <a:gd name="connsiteY14-714" fmla="*/ 1249953 h 2263207"/>
              <a:gd name="connsiteX15-715" fmla="*/ 1594022 w 2131541"/>
              <a:gd name="connsiteY15-716" fmla="*/ 2102569 h 2263207"/>
              <a:gd name="connsiteX16-717" fmla="*/ 1606379 w 2131541"/>
              <a:gd name="connsiteY16-718" fmla="*/ 2263207 h 2263207"/>
              <a:gd name="connsiteX17-719" fmla="*/ 963827 w 2131541"/>
              <a:gd name="connsiteY17-720" fmla="*/ 2257028 h 2263207"/>
              <a:gd name="connsiteX0-721" fmla="*/ 963827 w 2131541"/>
              <a:gd name="connsiteY0-722" fmla="*/ 2255328 h 2261507"/>
              <a:gd name="connsiteX1-723" fmla="*/ 957649 w 2131541"/>
              <a:gd name="connsiteY1-724" fmla="*/ 2076155 h 2261507"/>
              <a:gd name="connsiteX2-725" fmla="*/ 537519 w 2131541"/>
              <a:gd name="connsiteY2-726" fmla="*/ 1674561 h 2261507"/>
              <a:gd name="connsiteX3-727" fmla="*/ 0 w 2131541"/>
              <a:gd name="connsiteY3-728" fmla="*/ 1384177 h 2261507"/>
              <a:gd name="connsiteX4-729" fmla="*/ 518984 w 2131541"/>
              <a:gd name="connsiteY4-730" fmla="*/ 1340928 h 2261507"/>
              <a:gd name="connsiteX5-731" fmla="*/ 815546 w 2131541"/>
              <a:gd name="connsiteY5-732" fmla="*/ 1081436 h 2261507"/>
              <a:gd name="connsiteX6-733" fmla="*/ 611660 w 2131541"/>
              <a:gd name="connsiteY6-734" fmla="*/ 129966 h 2261507"/>
              <a:gd name="connsiteX7-735" fmla="*/ 1044146 w 2131541"/>
              <a:gd name="connsiteY7-736" fmla="*/ 908442 h 2261507"/>
              <a:gd name="connsiteX8-737" fmla="*/ 1161536 w 2131541"/>
              <a:gd name="connsiteY8-738" fmla="*/ 220 h 2261507"/>
              <a:gd name="connsiteX9-739" fmla="*/ 1315995 w 2131541"/>
              <a:gd name="connsiteY9-740" fmla="*/ 914620 h 2261507"/>
              <a:gd name="connsiteX10-741" fmla="*/ 1723768 w 2131541"/>
              <a:gd name="connsiteY10-742" fmla="*/ 160858 h 2261507"/>
              <a:gd name="connsiteX11-743" fmla="*/ 1668163 w 2131541"/>
              <a:gd name="connsiteY11-744" fmla="*/ 191750 h 2261507"/>
              <a:gd name="connsiteX12-745" fmla="*/ 1600200 w 2131541"/>
              <a:gd name="connsiteY12-746" fmla="*/ 1056723 h 2261507"/>
              <a:gd name="connsiteX13-747" fmla="*/ 2131541 w 2131541"/>
              <a:gd name="connsiteY13-748" fmla="*/ 519204 h 2261507"/>
              <a:gd name="connsiteX14-749" fmla="*/ 1810265 w 2131541"/>
              <a:gd name="connsiteY14-750" fmla="*/ 1248253 h 2261507"/>
              <a:gd name="connsiteX15-751" fmla="*/ 1594022 w 2131541"/>
              <a:gd name="connsiteY15-752" fmla="*/ 2100869 h 2261507"/>
              <a:gd name="connsiteX16-753" fmla="*/ 1606379 w 2131541"/>
              <a:gd name="connsiteY16-754" fmla="*/ 2261507 h 2261507"/>
              <a:gd name="connsiteX17-755" fmla="*/ 963827 w 2131541"/>
              <a:gd name="connsiteY17-756" fmla="*/ 2255328 h 2261507"/>
              <a:gd name="connsiteX0-757" fmla="*/ 963827 w 2131541"/>
              <a:gd name="connsiteY0-758" fmla="*/ 2255141 h 2261320"/>
              <a:gd name="connsiteX1-759" fmla="*/ 957649 w 2131541"/>
              <a:gd name="connsiteY1-760" fmla="*/ 2075968 h 2261320"/>
              <a:gd name="connsiteX2-761" fmla="*/ 537519 w 2131541"/>
              <a:gd name="connsiteY2-762" fmla="*/ 1674374 h 2261320"/>
              <a:gd name="connsiteX3-763" fmla="*/ 0 w 2131541"/>
              <a:gd name="connsiteY3-764" fmla="*/ 1383990 h 2261320"/>
              <a:gd name="connsiteX4-765" fmla="*/ 518984 w 2131541"/>
              <a:gd name="connsiteY4-766" fmla="*/ 1340741 h 2261320"/>
              <a:gd name="connsiteX5-767" fmla="*/ 815546 w 2131541"/>
              <a:gd name="connsiteY5-768" fmla="*/ 1081249 h 2261320"/>
              <a:gd name="connsiteX6-769" fmla="*/ 611660 w 2131541"/>
              <a:gd name="connsiteY6-770" fmla="*/ 129779 h 2261320"/>
              <a:gd name="connsiteX7-771" fmla="*/ 1044146 w 2131541"/>
              <a:gd name="connsiteY7-772" fmla="*/ 908255 h 2261320"/>
              <a:gd name="connsiteX8-773" fmla="*/ 1161536 w 2131541"/>
              <a:gd name="connsiteY8-774" fmla="*/ 33 h 2261320"/>
              <a:gd name="connsiteX9-775" fmla="*/ 1315995 w 2131541"/>
              <a:gd name="connsiteY9-776" fmla="*/ 914433 h 2261320"/>
              <a:gd name="connsiteX10-777" fmla="*/ 1723768 w 2131541"/>
              <a:gd name="connsiteY10-778" fmla="*/ 160671 h 2261320"/>
              <a:gd name="connsiteX11-779" fmla="*/ 1668163 w 2131541"/>
              <a:gd name="connsiteY11-780" fmla="*/ 191563 h 2261320"/>
              <a:gd name="connsiteX12-781" fmla="*/ 1600200 w 2131541"/>
              <a:gd name="connsiteY12-782" fmla="*/ 1056536 h 2261320"/>
              <a:gd name="connsiteX13-783" fmla="*/ 2131541 w 2131541"/>
              <a:gd name="connsiteY13-784" fmla="*/ 519017 h 2261320"/>
              <a:gd name="connsiteX14-785" fmla="*/ 1810265 w 2131541"/>
              <a:gd name="connsiteY14-786" fmla="*/ 1248066 h 2261320"/>
              <a:gd name="connsiteX15-787" fmla="*/ 1594022 w 2131541"/>
              <a:gd name="connsiteY15-788" fmla="*/ 2100682 h 2261320"/>
              <a:gd name="connsiteX16-789" fmla="*/ 1606379 w 2131541"/>
              <a:gd name="connsiteY16-790" fmla="*/ 2261320 h 2261320"/>
              <a:gd name="connsiteX17-791" fmla="*/ 963827 w 2131541"/>
              <a:gd name="connsiteY17-792" fmla="*/ 2255141 h 2261320"/>
              <a:gd name="connsiteX0-793" fmla="*/ 963827 w 2131541"/>
              <a:gd name="connsiteY0-794" fmla="*/ 2255141 h 2261320"/>
              <a:gd name="connsiteX1-795" fmla="*/ 957649 w 2131541"/>
              <a:gd name="connsiteY1-796" fmla="*/ 2075968 h 2261320"/>
              <a:gd name="connsiteX2-797" fmla="*/ 537519 w 2131541"/>
              <a:gd name="connsiteY2-798" fmla="*/ 1674374 h 2261320"/>
              <a:gd name="connsiteX3-799" fmla="*/ 0 w 2131541"/>
              <a:gd name="connsiteY3-800" fmla="*/ 1383990 h 2261320"/>
              <a:gd name="connsiteX4-801" fmla="*/ 518984 w 2131541"/>
              <a:gd name="connsiteY4-802" fmla="*/ 1340741 h 2261320"/>
              <a:gd name="connsiteX5-803" fmla="*/ 815546 w 2131541"/>
              <a:gd name="connsiteY5-804" fmla="*/ 1081249 h 2261320"/>
              <a:gd name="connsiteX6-805" fmla="*/ 611660 w 2131541"/>
              <a:gd name="connsiteY6-806" fmla="*/ 129779 h 2261320"/>
              <a:gd name="connsiteX7-807" fmla="*/ 1044146 w 2131541"/>
              <a:gd name="connsiteY7-808" fmla="*/ 908255 h 2261320"/>
              <a:gd name="connsiteX8-809" fmla="*/ 1161536 w 2131541"/>
              <a:gd name="connsiteY8-810" fmla="*/ 33 h 2261320"/>
              <a:gd name="connsiteX9-811" fmla="*/ 1315995 w 2131541"/>
              <a:gd name="connsiteY9-812" fmla="*/ 914433 h 2261320"/>
              <a:gd name="connsiteX10-813" fmla="*/ 1723768 w 2131541"/>
              <a:gd name="connsiteY10-814" fmla="*/ 160671 h 2261320"/>
              <a:gd name="connsiteX11-815" fmla="*/ 1668163 w 2131541"/>
              <a:gd name="connsiteY11-816" fmla="*/ 191563 h 2261320"/>
              <a:gd name="connsiteX12-817" fmla="*/ 1600200 w 2131541"/>
              <a:gd name="connsiteY12-818" fmla="*/ 1056536 h 2261320"/>
              <a:gd name="connsiteX13-819" fmla="*/ 2131541 w 2131541"/>
              <a:gd name="connsiteY13-820" fmla="*/ 519017 h 2261320"/>
              <a:gd name="connsiteX14-821" fmla="*/ 1810265 w 2131541"/>
              <a:gd name="connsiteY14-822" fmla="*/ 1248066 h 2261320"/>
              <a:gd name="connsiteX15-823" fmla="*/ 1594022 w 2131541"/>
              <a:gd name="connsiteY15-824" fmla="*/ 2100682 h 2261320"/>
              <a:gd name="connsiteX16-825" fmla="*/ 1606379 w 2131541"/>
              <a:gd name="connsiteY16-826" fmla="*/ 2261320 h 2261320"/>
              <a:gd name="connsiteX17-827" fmla="*/ 963827 w 2131541"/>
              <a:gd name="connsiteY17-828" fmla="*/ 2255141 h 2261320"/>
              <a:gd name="connsiteX0-829" fmla="*/ 963827 w 2131541"/>
              <a:gd name="connsiteY0-830" fmla="*/ 2255141 h 2261320"/>
              <a:gd name="connsiteX1-831" fmla="*/ 957649 w 2131541"/>
              <a:gd name="connsiteY1-832" fmla="*/ 2075968 h 2261320"/>
              <a:gd name="connsiteX2-833" fmla="*/ 537519 w 2131541"/>
              <a:gd name="connsiteY2-834" fmla="*/ 1674374 h 2261320"/>
              <a:gd name="connsiteX3-835" fmla="*/ 0 w 2131541"/>
              <a:gd name="connsiteY3-836" fmla="*/ 1383990 h 2261320"/>
              <a:gd name="connsiteX4-837" fmla="*/ 518984 w 2131541"/>
              <a:gd name="connsiteY4-838" fmla="*/ 1340741 h 2261320"/>
              <a:gd name="connsiteX5-839" fmla="*/ 815546 w 2131541"/>
              <a:gd name="connsiteY5-840" fmla="*/ 1081249 h 2261320"/>
              <a:gd name="connsiteX6-841" fmla="*/ 611660 w 2131541"/>
              <a:gd name="connsiteY6-842" fmla="*/ 129779 h 2261320"/>
              <a:gd name="connsiteX7-843" fmla="*/ 1044146 w 2131541"/>
              <a:gd name="connsiteY7-844" fmla="*/ 908255 h 2261320"/>
              <a:gd name="connsiteX8-845" fmla="*/ 1161536 w 2131541"/>
              <a:gd name="connsiteY8-846" fmla="*/ 33 h 2261320"/>
              <a:gd name="connsiteX9-847" fmla="*/ 1315995 w 2131541"/>
              <a:gd name="connsiteY9-848" fmla="*/ 914433 h 2261320"/>
              <a:gd name="connsiteX10-849" fmla="*/ 1723768 w 2131541"/>
              <a:gd name="connsiteY10-850" fmla="*/ 160671 h 2261320"/>
              <a:gd name="connsiteX11-851" fmla="*/ 1822622 w 2131541"/>
              <a:gd name="connsiteY11-852" fmla="*/ 228633 h 2261320"/>
              <a:gd name="connsiteX12-853" fmla="*/ 1600200 w 2131541"/>
              <a:gd name="connsiteY12-854" fmla="*/ 1056536 h 2261320"/>
              <a:gd name="connsiteX13-855" fmla="*/ 2131541 w 2131541"/>
              <a:gd name="connsiteY13-856" fmla="*/ 519017 h 2261320"/>
              <a:gd name="connsiteX14-857" fmla="*/ 1810265 w 2131541"/>
              <a:gd name="connsiteY14-858" fmla="*/ 1248066 h 2261320"/>
              <a:gd name="connsiteX15-859" fmla="*/ 1594022 w 2131541"/>
              <a:gd name="connsiteY15-860" fmla="*/ 2100682 h 2261320"/>
              <a:gd name="connsiteX16-861" fmla="*/ 1606379 w 2131541"/>
              <a:gd name="connsiteY16-862" fmla="*/ 2261320 h 2261320"/>
              <a:gd name="connsiteX17-863" fmla="*/ 963827 w 2131541"/>
              <a:gd name="connsiteY17-864" fmla="*/ 2255141 h 2261320"/>
              <a:gd name="connsiteX0-865" fmla="*/ 963827 w 2131541"/>
              <a:gd name="connsiteY0-866" fmla="*/ 2255141 h 2261320"/>
              <a:gd name="connsiteX1-867" fmla="*/ 957649 w 2131541"/>
              <a:gd name="connsiteY1-868" fmla="*/ 2075968 h 2261320"/>
              <a:gd name="connsiteX2-869" fmla="*/ 537519 w 2131541"/>
              <a:gd name="connsiteY2-870" fmla="*/ 1674374 h 2261320"/>
              <a:gd name="connsiteX3-871" fmla="*/ 0 w 2131541"/>
              <a:gd name="connsiteY3-872" fmla="*/ 1383990 h 2261320"/>
              <a:gd name="connsiteX4-873" fmla="*/ 518984 w 2131541"/>
              <a:gd name="connsiteY4-874" fmla="*/ 1340741 h 2261320"/>
              <a:gd name="connsiteX5-875" fmla="*/ 815546 w 2131541"/>
              <a:gd name="connsiteY5-876" fmla="*/ 1081249 h 2261320"/>
              <a:gd name="connsiteX6-877" fmla="*/ 611660 w 2131541"/>
              <a:gd name="connsiteY6-878" fmla="*/ 129779 h 2261320"/>
              <a:gd name="connsiteX7-879" fmla="*/ 1044146 w 2131541"/>
              <a:gd name="connsiteY7-880" fmla="*/ 908255 h 2261320"/>
              <a:gd name="connsiteX8-881" fmla="*/ 1161536 w 2131541"/>
              <a:gd name="connsiteY8-882" fmla="*/ 33 h 2261320"/>
              <a:gd name="connsiteX9-883" fmla="*/ 1315995 w 2131541"/>
              <a:gd name="connsiteY9-884" fmla="*/ 914433 h 2261320"/>
              <a:gd name="connsiteX10-885" fmla="*/ 1723768 w 2131541"/>
              <a:gd name="connsiteY10-886" fmla="*/ 160671 h 2261320"/>
              <a:gd name="connsiteX11-887" fmla="*/ 1600200 w 2131541"/>
              <a:gd name="connsiteY11-888" fmla="*/ 1056536 h 2261320"/>
              <a:gd name="connsiteX12-889" fmla="*/ 2131541 w 2131541"/>
              <a:gd name="connsiteY12-890" fmla="*/ 519017 h 2261320"/>
              <a:gd name="connsiteX13-891" fmla="*/ 1810265 w 2131541"/>
              <a:gd name="connsiteY13-892" fmla="*/ 1248066 h 2261320"/>
              <a:gd name="connsiteX14-893" fmla="*/ 1594022 w 2131541"/>
              <a:gd name="connsiteY14-894" fmla="*/ 2100682 h 2261320"/>
              <a:gd name="connsiteX15-895" fmla="*/ 1606379 w 2131541"/>
              <a:gd name="connsiteY15-896" fmla="*/ 2261320 h 2261320"/>
              <a:gd name="connsiteX16-897" fmla="*/ 963827 w 2131541"/>
              <a:gd name="connsiteY16-898" fmla="*/ 2255141 h 2261320"/>
              <a:gd name="connsiteX0-899" fmla="*/ 963827 w 2131541"/>
              <a:gd name="connsiteY0-900" fmla="*/ 2255141 h 2261320"/>
              <a:gd name="connsiteX1-901" fmla="*/ 957649 w 2131541"/>
              <a:gd name="connsiteY1-902" fmla="*/ 2075968 h 2261320"/>
              <a:gd name="connsiteX2-903" fmla="*/ 537519 w 2131541"/>
              <a:gd name="connsiteY2-904" fmla="*/ 1674374 h 2261320"/>
              <a:gd name="connsiteX3-905" fmla="*/ 0 w 2131541"/>
              <a:gd name="connsiteY3-906" fmla="*/ 1383990 h 2261320"/>
              <a:gd name="connsiteX4-907" fmla="*/ 518984 w 2131541"/>
              <a:gd name="connsiteY4-908" fmla="*/ 1340741 h 2261320"/>
              <a:gd name="connsiteX5-909" fmla="*/ 815546 w 2131541"/>
              <a:gd name="connsiteY5-910" fmla="*/ 1081249 h 2261320"/>
              <a:gd name="connsiteX6-911" fmla="*/ 611660 w 2131541"/>
              <a:gd name="connsiteY6-912" fmla="*/ 129779 h 2261320"/>
              <a:gd name="connsiteX7-913" fmla="*/ 1044146 w 2131541"/>
              <a:gd name="connsiteY7-914" fmla="*/ 908255 h 2261320"/>
              <a:gd name="connsiteX8-915" fmla="*/ 1161536 w 2131541"/>
              <a:gd name="connsiteY8-916" fmla="*/ 33 h 2261320"/>
              <a:gd name="connsiteX9-917" fmla="*/ 1315995 w 2131541"/>
              <a:gd name="connsiteY9-918" fmla="*/ 914433 h 2261320"/>
              <a:gd name="connsiteX10-919" fmla="*/ 1723768 w 2131541"/>
              <a:gd name="connsiteY10-920" fmla="*/ 160671 h 2261320"/>
              <a:gd name="connsiteX11-921" fmla="*/ 1600200 w 2131541"/>
              <a:gd name="connsiteY11-922" fmla="*/ 1056536 h 2261320"/>
              <a:gd name="connsiteX12-923" fmla="*/ 2131541 w 2131541"/>
              <a:gd name="connsiteY12-924" fmla="*/ 519017 h 2261320"/>
              <a:gd name="connsiteX13-925" fmla="*/ 1810265 w 2131541"/>
              <a:gd name="connsiteY13-926" fmla="*/ 1248066 h 2261320"/>
              <a:gd name="connsiteX14-927" fmla="*/ 1594022 w 2131541"/>
              <a:gd name="connsiteY14-928" fmla="*/ 2100682 h 2261320"/>
              <a:gd name="connsiteX15-929" fmla="*/ 1606379 w 2131541"/>
              <a:gd name="connsiteY15-930" fmla="*/ 2261320 h 2261320"/>
              <a:gd name="connsiteX16-931" fmla="*/ 963827 w 2131541"/>
              <a:gd name="connsiteY16-932" fmla="*/ 2255141 h 2261320"/>
              <a:gd name="connsiteX0-933" fmla="*/ 963827 w 2131541"/>
              <a:gd name="connsiteY0-934" fmla="*/ 2255141 h 2261320"/>
              <a:gd name="connsiteX1-935" fmla="*/ 957649 w 2131541"/>
              <a:gd name="connsiteY1-936" fmla="*/ 2075968 h 2261320"/>
              <a:gd name="connsiteX2-937" fmla="*/ 537519 w 2131541"/>
              <a:gd name="connsiteY2-938" fmla="*/ 1674374 h 2261320"/>
              <a:gd name="connsiteX3-939" fmla="*/ 0 w 2131541"/>
              <a:gd name="connsiteY3-940" fmla="*/ 1383990 h 2261320"/>
              <a:gd name="connsiteX4-941" fmla="*/ 518984 w 2131541"/>
              <a:gd name="connsiteY4-942" fmla="*/ 1340741 h 2261320"/>
              <a:gd name="connsiteX5-943" fmla="*/ 815546 w 2131541"/>
              <a:gd name="connsiteY5-944" fmla="*/ 1081249 h 2261320"/>
              <a:gd name="connsiteX6-945" fmla="*/ 611660 w 2131541"/>
              <a:gd name="connsiteY6-946" fmla="*/ 129779 h 2261320"/>
              <a:gd name="connsiteX7-947" fmla="*/ 1044146 w 2131541"/>
              <a:gd name="connsiteY7-948" fmla="*/ 908255 h 2261320"/>
              <a:gd name="connsiteX8-949" fmla="*/ 1161536 w 2131541"/>
              <a:gd name="connsiteY8-950" fmla="*/ 33 h 2261320"/>
              <a:gd name="connsiteX9-951" fmla="*/ 1315995 w 2131541"/>
              <a:gd name="connsiteY9-952" fmla="*/ 914433 h 2261320"/>
              <a:gd name="connsiteX10-953" fmla="*/ 1723768 w 2131541"/>
              <a:gd name="connsiteY10-954" fmla="*/ 160671 h 2261320"/>
              <a:gd name="connsiteX11-955" fmla="*/ 1600200 w 2131541"/>
              <a:gd name="connsiteY11-956" fmla="*/ 1056536 h 2261320"/>
              <a:gd name="connsiteX12-957" fmla="*/ 2131541 w 2131541"/>
              <a:gd name="connsiteY12-958" fmla="*/ 519017 h 2261320"/>
              <a:gd name="connsiteX13-959" fmla="*/ 1810265 w 2131541"/>
              <a:gd name="connsiteY13-960" fmla="*/ 1248066 h 2261320"/>
              <a:gd name="connsiteX14-961" fmla="*/ 1594022 w 2131541"/>
              <a:gd name="connsiteY14-962" fmla="*/ 2100682 h 2261320"/>
              <a:gd name="connsiteX15-963" fmla="*/ 1606379 w 2131541"/>
              <a:gd name="connsiteY15-964" fmla="*/ 2261320 h 2261320"/>
              <a:gd name="connsiteX16-965" fmla="*/ 963827 w 2131541"/>
              <a:gd name="connsiteY16-966" fmla="*/ 2255141 h 2261320"/>
              <a:gd name="connsiteX0-967" fmla="*/ 963827 w 2131541"/>
              <a:gd name="connsiteY0-968" fmla="*/ 2255141 h 2261320"/>
              <a:gd name="connsiteX1-969" fmla="*/ 957649 w 2131541"/>
              <a:gd name="connsiteY1-970" fmla="*/ 2075968 h 2261320"/>
              <a:gd name="connsiteX2-971" fmla="*/ 537519 w 2131541"/>
              <a:gd name="connsiteY2-972" fmla="*/ 1674374 h 2261320"/>
              <a:gd name="connsiteX3-973" fmla="*/ 0 w 2131541"/>
              <a:gd name="connsiteY3-974" fmla="*/ 1383990 h 2261320"/>
              <a:gd name="connsiteX4-975" fmla="*/ 518984 w 2131541"/>
              <a:gd name="connsiteY4-976" fmla="*/ 1340741 h 2261320"/>
              <a:gd name="connsiteX5-977" fmla="*/ 815546 w 2131541"/>
              <a:gd name="connsiteY5-978" fmla="*/ 1081249 h 2261320"/>
              <a:gd name="connsiteX6-979" fmla="*/ 611660 w 2131541"/>
              <a:gd name="connsiteY6-980" fmla="*/ 129779 h 2261320"/>
              <a:gd name="connsiteX7-981" fmla="*/ 1044146 w 2131541"/>
              <a:gd name="connsiteY7-982" fmla="*/ 908255 h 2261320"/>
              <a:gd name="connsiteX8-983" fmla="*/ 1161536 w 2131541"/>
              <a:gd name="connsiteY8-984" fmla="*/ 33 h 2261320"/>
              <a:gd name="connsiteX9-985" fmla="*/ 1315995 w 2131541"/>
              <a:gd name="connsiteY9-986" fmla="*/ 914433 h 2261320"/>
              <a:gd name="connsiteX10-987" fmla="*/ 1723768 w 2131541"/>
              <a:gd name="connsiteY10-988" fmla="*/ 160671 h 2261320"/>
              <a:gd name="connsiteX11-989" fmla="*/ 1600200 w 2131541"/>
              <a:gd name="connsiteY11-990" fmla="*/ 1056536 h 2261320"/>
              <a:gd name="connsiteX12-991" fmla="*/ 2131541 w 2131541"/>
              <a:gd name="connsiteY12-992" fmla="*/ 519017 h 2261320"/>
              <a:gd name="connsiteX13-993" fmla="*/ 1810265 w 2131541"/>
              <a:gd name="connsiteY13-994" fmla="*/ 1248066 h 2261320"/>
              <a:gd name="connsiteX14-995" fmla="*/ 1594022 w 2131541"/>
              <a:gd name="connsiteY14-996" fmla="*/ 2100682 h 2261320"/>
              <a:gd name="connsiteX15-997" fmla="*/ 1606379 w 2131541"/>
              <a:gd name="connsiteY15-998" fmla="*/ 2261320 h 2261320"/>
              <a:gd name="connsiteX16-999" fmla="*/ 963827 w 2131541"/>
              <a:gd name="connsiteY16-1000" fmla="*/ 2255141 h 2261320"/>
              <a:gd name="connsiteX0-1001" fmla="*/ 963827 w 2131541"/>
              <a:gd name="connsiteY0-1002" fmla="*/ 2255141 h 2261320"/>
              <a:gd name="connsiteX1-1003" fmla="*/ 957649 w 2131541"/>
              <a:gd name="connsiteY1-1004" fmla="*/ 2075968 h 2261320"/>
              <a:gd name="connsiteX2-1005" fmla="*/ 537519 w 2131541"/>
              <a:gd name="connsiteY2-1006" fmla="*/ 1674374 h 2261320"/>
              <a:gd name="connsiteX3-1007" fmla="*/ 0 w 2131541"/>
              <a:gd name="connsiteY3-1008" fmla="*/ 1383990 h 2261320"/>
              <a:gd name="connsiteX4-1009" fmla="*/ 518984 w 2131541"/>
              <a:gd name="connsiteY4-1010" fmla="*/ 1340741 h 2261320"/>
              <a:gd name="connsiteX5-1011" fmla="*/ 815546 w 2131541"/>
              <a:gd name="connsiteY5-1012" fmla="*/ 1081249 h 2261320"/>
              <a:gd name="connsiteX6-1013" fmla="*/ 611660 w 2131541"/>
              <a:gd name="connsiteY6-1014" fmla="*/ 129779 h 2261320"/>
              <a:gd name="connsiteX7-1015" fmla="*/ 1044146 w 2131541"/>
              <a:gd name="connsiteY7-1016" fmla="*/ 908255 h 2261320"/>
              <a:gd name="connsiteX8-1017" fmla="*/ 1161536 w 2131541"/>
              <a:gd name="connsiteY8-1018" fmla="*/ 33 h 2261320"/>
              <a:gd name="connsiteX9-1019" fmla="*/ 1315995 w 2131541"/>
              <a:gd name="connsiteY9-1020" fmla="*/ 914433 h 2261320"/>
              <a:gd name="connsiteX10-1021" fmla="*/ 1723768 w 2131541"/>
              <a:gd name="connsiteY10-1022" fmla="*/ 160671 h 2261320"/>
              <a:gd name="connsiteX11-1023" fmla="*/ 1600200 w 2131541"/>
              <a:gd name="connsiteY11-1024" fmla="*/ 1056536 h 2261320"/>
              <a:gd name="connsiteX12-1025" fmla="*/ 2131541 w 2131541"/>
              <a:gd name="connsiteY12-1026" fmla="*/ 519017 h 2261320"/>
              <a:gd name="connsiteX13-1027" fmla="*/ 1810265 w 2131541"/>
              <a:gd name="connsiteY13-1028" fmla="*/ 1248066 h 2261320"/>
              <a:gd name="connsiteX14-1029" fmla="*/ 1594022 w 2131541"/>
              <a:gd name="connsiteY14-1030" fmla="*/ 2100682 h 2261320"/>
              <a:gd name="connsiteX15-1031" fmla="*/ 1606379 w 2131541"/>
              <a:gd name="connsiteY15-1032" fmla="*/ 2261320 h 2261320"/>
              <a:gd name="connsiteX16-1033" fmla="*/ 963827 w 2131541"/>
              <a:gd name="connsiteY16-1034" fmla="*/ 2255141 h 2261320"/>
              <a:gd name="connsiteX0-1035" fmla="*/ 963827 w 2131541"/>
              <a:gd name="connsiteY0-1036" fmla="*/ 2255141 h 2261320"/>
              <a:gd name="connsiteX1-1037" fmla="*/ 957649 w 2131541"/>
              <a:gd name="connsiteY1-1038" fmla="*/ 2075968 h 2261320"/>
              <a:gd name="connsiteX2-1039" fmla="*/ 537519 w 2131541"/>
              <a:gd name="connsiteY2-1040" fmla="*/ 1674374 h 2261320"/>
              <a:gd name="connsiteX3-1041" fmla="*/ 0 w 2131541"/>
              <a:gd name="connsiteY3-1042" fmla="*/ 1383990 h 2261320"/>
              <a:gd name="connsiteX4-1043" fmla="*/ 518984 w 2131541"/>
              <a:gd name="connsiteY4-1044" fmla="*/ 1340741 h 2261320"/>
              <a:gd name="connsiteX5-1045" fmla="*/ 815546 w 2131541"/>
              <a:gd name="connsiteY5-1046" fmla="*/ 1081249 h 2261320"/>
              <a:gd name="connsiteX6-1047" fmla="*/ 611660 w 2131541"/>
              <a:gd name="connsiteY6-1048" fmla="*/ 129779 h 2261320"/>
              <a:gd name="connsiteX7-1049" fmla="*/ 1044146 w 2131541"/>
              <a:gd name="connsiteY7-1050" fmla="*/ 908255 h 2261320"/>
              <a:gd name="connsiteX8-1051" fmla="*/ 1161536 w 2131541"/>
              <a:gd name="connsiteY8-1052" fmla="*/ 33 h 2261320"/>
              <a:gd name="connsiteX9-1053" fmla="*/ 1315995 w 2131541"/>
              <a:gd name="connsiteY9-1054" fmla="*/ 914433 h 2261320"/>
              <a:gd name="connsiteX10-1055" fmla="*/ 1723768 w 2131541"/>
              <a:gd name="connsiteY10-1056" fmla="*/ 160671 h 2261320"/>
              <a:gd name="connsiteX11-1057" fmla="*/ 1600200 w 2131541"/>
              <a:gd name="connsiteY11-1058" fmla="*/ 1056536 h 2261320"/>
              <a:gd name="connsiteX12-1059" fmla="*/ 2131541 w 2131541"/>
              <a:gd name="connsiteY12-1060" fmla="*/ 519017 h 2261320"/>
              <a:gd name="connsiteX13-1061" fmla="*/ 1810265 w 2131541"/>
              <a:gd name="connsiteY13-1062" fmla="*/ 1248066 h 2261320"/>
              <a:gd name="connsiteX14-1063" fmla="*/ 1594022 w 2131541"/>
              <a:gd name="connsiteY14-1064" fmla="*/ 2100682 h 2261320"/>
              <a:gd name="connsiteX15-1065" fmla="*/ 1606379 w 2131541"/>
              <a:gd name="connsiteY15-1066" fmla="*/ 2261320 h 2261320"/>
              <a:gd name="connsiteX16-1067" fmla="*/ 963827 w 2131541"/>
              <a:gd name="connsiteY16-1068" fmla="*/ 2255141 h 2261320"/>
              <a:gd name="connsiteX0-1069" fmla="*/ 963827 w 2149963"/>
              <a:gd name="connsiteY0-1070" fmla="*/ 2255141 h 2261320"/>
              <a:gd name="connsiteX1-1071" fmla="*/ 957649 w 2149963"/>
              <a:gd name="connsiteY1-1072" fmla="*/ 2075968 h 2261320"/>
              <a:gd name="connsiteX2-1073" fmla="*/ 537519 w 2149963"/>
              <a:gd name="connsiteY2-1074" fmla="*/ 1674374 h 2261320"/>
              <a:gd name="connsiteX3-1075" fmla="*/ 0 w 2149963"/>
              <a:gd name="connsiteY3-1076" fmla="*/ 1383990 h 2261320"/>
              <a:gd name="connsiteX4-1077" fmla="*/ 518984 w 2149963"/>
              <a:gd name="connsiteY4-1078" fmla="*/ 1340741 h 2261320"/>
              <a:gd name="connsiteX5-1079" fmla="*/ 815546 w 2149963"/>
              <a:gd name="connsiteY5-1080" fmla="*/ 1081249 h 2261320"/>
              <a:gd name="connsiteX6-1081" fmla="*/ 611660 w 2149963"/>
              <a:gd name="connsiteY6-1082" fmla="*/ 129779 h 2261320"/>
              <a:gd name="connsiteX7-1083" fmla="*/ 1044146 w 2149963"/>
              <a:gd name="connsiteY7-1084" fmla="*/ 908255 h 2261320"/>
              <a:gd name="connsiteX8-1085" fmla="*/ 1161536 w 2149963"/>
              <a:gd name="connsiteY8-1086" fmla="*/ 33 h 2261320"/>
              <a:gd name="connsiteX9-1087" fmla="*/ 1315995 w 2149963"/>
              <a:gd name="connsiteY9-1088" fmla="*/ 914433 h 2261320"/>
              <a:gd name="connsiteX10-1089" fmla="*/ 1723768 w 2149963"/>
              <a:gd name="connsiteY10-1090" fmla="*/ 160671 h 2261320"/>
              <a:gd name="connsiteX11-1091" fmla="*/ 1600200 w 2149963"/>
              <a:gd name="connsiteY11-1092" fmla="*/ 1056536 h 2261320"/>
              <a:gd name="connsiteX12-1093" fmla="*/ 2131541 w 2149963"/>
              <a:gd name="connsiteY12-1094" fmla="*/ 519017 h 2261320"/>
              <a:gd name="connsiteX13-1095" fmla="*/ 1810265 w 2149963"/>
              <a:gd name="connsiteY13-1096" fmla="*/ 1248066 h 2261320"/>
              <a:gd name="connsiteX14-1097" fmla="*/ 1594022 w 2149963"/>
              <a:gd name="connsiteY14-1098" fmla="*/ 2100682 h 2261320"/>
              <a:gd name="connsiteX15-1099" fmla="*/ 1606379 w 2149963"/>
              <a:gd name="connsiteY15-1100" fmla="*/ 2261320 h 2261320"/>
              <a:gd name="connsiteX16-1101" fmla="*/ 963827 w 2149963"/>
              <a:gd name="connsiteY16-1102" fmla="*/ 2255141 h 2261320"/>
              <a:gd name="connsiteX0-1103" fmla="*/ 963827 w 2148659"/>
              <a:gd name="connsiteY0-1104" fmla="*/ 2255141 h 2261320"/>
              <a:gd name="connsiteX1-1105" fmla="*/ 957649 w 2148659"/>
              <a:gd name="connsiteY1-1106" fmla="*/ 2075968 h 2261320"/>
              <a:gd name="connsiteX2-1107" fmla="*/ 537519 w 2148659"/>
              <a:gd name="connsiteY2-1108" fmla="*/ 1674374 h 2261320"/>
              <a:gd name="connsiteX3-1109" fmla="*/ 0 w 2148659"/>
              <a:gd name="connsiteY3-1110" fmla="*/ 1383990 h 2261320"/>
              <a:gd name="connsiteX4-1111" fmla="*/ 518984 w 2148659"/>
              <a:gd name="connsiteY4-1112" fmla="*/ 1340741 h 2261320"/>
              <a:gd name="connsiteX5-1113" fmla="*/ 815546 w 2148659"/>
              <a:gd name="connsiteY5-1114" fmla="*/ 1081249 h 2261320"/>
              <a:gd name="connsiteX6-1115" fmla="*/ 611660 w 2148659"/>
              <a:gd name="connsiteY6-1116" fmla="*/ 129779 h 2261320"/>
              <a:gd name="connsiteX7-1117" fmla="*/ 1044146 w 2148659"/>
              <a:gd name="connsiteY7-1118" fmla="*/ 908255 h 2261320"/>
              <a:gd name="connsiteX8-1119" fmla="*/ 1161536 w 2148659"/>
              <a:gd name="connsiteY8-1120" fmla="*/ 33 h 2261320"/>
              <a:gd name="connsiteX9-1121" fmla="*/ 1315995 w 2148659"/>
              <a:gd name="connsiteY9-1122" fmla="*/ 914433 h 2261320"/>
              <a:gd name="connsiteX10-1123" fmla="*/ 1723768 w 2148659"/>
              <a:gd name="connsiteY10-1124" fmla="*/ 160671 h 2261320"/>
              <a:gd name="connsiteX11-1125" fmla="*/ 1600200 w 2148659"/>
              <a:gd name="connsiteY11-1126" fmla="*/ 1056536 h 2261320"/>
              <a:gd name="connsiteX12-1127" fmla="*/ 2131541 w 2148659"/>
              <a:gd name="connsiteY12-1128" fmla="*/ 519017 h 2261320"/>
              <a:gd name="connsiteX13-1129" fmla="*/ 1810265 w 2148659"/>
              <a:gd name="connsiteY13-1130" fmla="*/ 1248066 h 2261320"/>
              <a:gd name="connsiteX14-1131" fmla="*/ 1594022 w 2148659"/>
              <a:gd name="connsiteY14-1132" fmla="*/ 2100682 h 2261320"/>
              <a:gd name="connsiteX15-1133" fmla="*/ 1606379 w 2148659"/>
              <a:gd name="connsiteY15-1134" fmla="*/ 2261320 h 2261320"/>
              <a:gd name="connsiteX16-1135" fmla="*/ 963827 w 2148659"/>
              <a:gd name="connsiteY16-1136" fmla="*/ 2255141 h 2261320"/>
              <a:gd name="connsiteX0-1137" fmla="*/ 963827 w 2148659"/>
              <a:gd name="connsiteY0-1138" fmla="*/ 2255141 h 2261320"/>
              <a:gd name="connsiteX1-1139" fmla="*/ 957649 w 2148659"/>
              <a:gd name="connsiteY1-1140" fmla="*/ 2075968 h 2261320"/>
              <a:gd name="connsiteX2-1141" fmla="*/ 537519 w 2148659"/>
              <a:gd name="connsiteY2-1142" fmla="*/ 1674374 h 2261320"/>
              <a:gd name="connsiteX3-1143" fmla="*/ 0 w 2148659"/>
              <a:gd name="connsiteY3-1144" fmla="*/ 1383990 h 2261320"/>
              <a:gd name="connsiteX4-1145" fmla="*/ 518984 w 2148659"/>
              <a:gd name="connsiteY4-1146" fmla="*/ 1340741 h 2261320"/>
              <a:gd name="connsiteX5-1147" fmla="*/ 815546 w 2148659"/>
              <a:gd name="connsiteY5-1148" fmla="*/ 1081249 h 2261320"/>
              <a:gd name="connsiteX6-1149" fmla="*/ 611660 w 2148659"/>
              <a:gd name="connsiteY6-1150" fmla="*/ 129779 h 2261320"/>
              <a:gd name="connsiteX7-1151" fmla="*/ 1044146 w 2148659"/>
              <a:gd name="connsiteY7-1152" fmla="*/ 908255 h 2261320"/>
              <a:gd name="connsiteX8-1153" fmla="*/ 1161536 w 2148659"/>
              <a:gd name="connsiteY8-1154" fmla="*/ 33 h 2261320"/>
              <a:gd name="connsiteX9-1155" fmla="*/ 1315995 w 2148659"/>
              <a:gd name="connsiteY9-1156" fmla="*/ 914433 h 2261320"/>
              <a:gd name="connsiteX10-1157" fmla="*/ 1723768 w 2148659"/>
              <a:gd name="connsiteY10-1158" fmla="*/ 160671 h 2261320"/>
              <a:gd name="connsiteX11-1159" fmla="*/ 1600200 w 2148659"/>
              <a:gd name="connsiteY11-1160" fmla="*/ 1056536 h 2261320"/>
              <a:gd name="connsiteX12-1161" fmla="*/ 2131541 w 2148659"/>
              <a:gd name="connsiteY12-1162" fmla="*/ 519017 h 2261320"/>
              <a:gd name="connsiteX13-1163" fmla="*/ 1810265 w 2148659"/>
              <a:gd name="connsiteY13-1164" fmla="*/ 1248066 h 2261320"/>
              <a:gd name="connsiteX14-1165" fmla="*/ 1594022 w 2148659"/>
              <a:gd name="connsiteY14-1166" fmla="*/ 2100682 h 2261320"/>
              <a:gd name="connsiteX15-1167" fmla="*/ 1606379 w 2148659"/>
              <a:gd name="connsiteY15-1168" fmla="*/ 2261320 h 2261320"/>
              <a:gd name="connsiteX16-1169" fmla="*/ 963827 w 2148659"/>
              <a:gd name="connsiteY16-1170" fmla="*/ 2255141 h 2261320"/>
              <a:gd name="connsiteX0-1171" fmla="*/ 963827 w 2148659"/>
              <a:gd name="connsiteY0-1172" fmla="*/ 2255141 h 2261320"/>
              <a:gd name="connsiteX1-1173" fmla="*/ 957649 w 2148659"/>
              <a:gd name="connsiteY1-1174" fmla="*/ 2075968 h 2261320"/>
              <a:gd name="connsiteX2-1175" fmla="*/ 537519 w 2148659"/>
              <a:gd name="connsiteY2-1176" fmla="*/ 1674374 h 2261320"/>
              <a:gd name="connsiteX3-1177" fmla="*/ 0 w 2148659"/>
              <a:gd name="connsiteY3-1178" fmla="*/ 1383990 h 2261320"/>
              <a:gd name="connsiteX4-1179" fmla="*/ 518984 w 2148659"/>
              <a:gd name="connsiteY4-1180" fmla="*/ 1340741 h 2261320"/>
              <a:gd name="connsiteX5-1181" fmla="*/ 815546 w 2148659"/>
              <a:gd name="connsiteY5-1182" fmla="*/ 1081249 h 2261320"/>
              <a:gd name="connsiteX6-1183" fmla="*/ 611660 w 2148659"/>
              <a:gd name="connsiteY6-1184" fmla="*/ 129779 h 2261320"/>
              <a:gd name="connsiteX7-1185" fmla="*/ 1044146 w 2148659"/>
              <a:gd name="connsiteY7-1186" fmla="*/ 908255 h 2261320"/>
              <a:gd name="connsiteX8-1187" fmla="*/ 1161536 w 2148659"/>
              <a:gd name="connsiteY8-1188" fmla="*/ 33 h 2261320"/>
              <a:gd name="connsiteX9-1189" fmla="*/ 1315995 w 2148659"/>
              <a:gd name="connsiteY9-1190" fmla="*/ 914433 h 2261320"/>
              <a:gd name="connsiteX10-1191" fmla="*/ 1723768 w 2148659"/>
              <a:gd name="connsiteY10-1192" fmla="*/ 160671 h 2261320"/>
              <a:gd name="connsiteX11-1193" fmla="*/ 1600200 w 2148659"/>
              <a:gd name="connsiteY11-1194" fmla="*/ 1056536 h 2261320"/>
              <a:gd name="connsiteX12-1195" fmla="*/ 2131541 w 2148659"/>
              <a:gd name="connsiteY12-1196" fmla="*/ 519017 h 2261320"/>
              <a:gd name="connsiteX13-1197" fmla="*/ 1810265 w 2148659"/>
              <a:gd name="connsiteY13-1198" fmla="*/ 1248066 h 2261320"/>
              <a:gd name="connsiteX14-1199" fmla="*/ 1594022 w 2148659"/>
              <a:gd name="connsiteY14-1200" fmla="*/ 2100682 h 2261320"/>
              <a:gd name="connsiteX15-1201" fmla="*/ 1606379 w 2148659"/>
              <a:gd name="connsiteY15-1202" fmla="*/ 2261320 h 2261320"/>
              <a:gd name="connsiteX16-1203" fmla="*/ 963827 w 2148659"/>
              <a:gd name="connsiteY16-1204" fmla="*/ 2255141 h 2261320"/>
              <a:gd name="connsiteX0-1205" fmla="*/ 963827 w 2146512"/>
              <a:gd name="connsiteY0-1206" fmla="*/ 2255141 h 2261320"/>
              <a:gd name="connsiteX1-1207" fmla="*/ 957649 w 2146512"/>
              <a:gd name="connsiteY1-1208" fmla="*/ 2075968 h 2261320"/>
              <a:gd name="connsiteX2-1209" fmla="*/ 537519 w 2146512"/>
              <a:gd name="connsiteY2-1210" fmla="*/ 1674374 h 2261320"/>
              <a:gd name="connsiteX3-1211" fmla="*/ 0 w 2146512"/>
              <a:gd name="connsiteY3-1212" fmla="*/ 1383990 h 2261320"/>
              <a:gd name="connsiteX4-1213" fmla="*/ 518984 w 2146512"/>
              <a:gd name="connsiteY4-1214" fmla="*/ 1340741 h 2261320"/>
              <a:gd name="connsiteX5-1215" fmla="*/ 815546 w 2146512"/>
              <a:gd name="connsiteY5-1216" fmla="*/ 1081249 h 2261320"/>
              <a:gd name="connsiteX6-1217" fmla="*/ 611660 w 2146512"/>
              <a:gd name="connsiteY6-1218" fmla="*/ 129779 h 2261320"/>
              <a:gd name="connsiteX7-1219" fmla="*/ 1044146 w 2146512"/>
              <a:gd name="connsiteY7-1220" fmla="*/ 908255 h 2261320"/>
              <a:gd name="connsiteX8-1221" fmla="*/ 1161536 w 2146512"/>
              <a:gd name="connsiteY8-1222" fmla="*/ 33 h 2261320"/>
              <a:gd name="connsiteX9-1223" fmla="*/ 1315995 w 2146512"/>
              <a:gd name="connsiteY9-1224" fmla="*/ 914433 h 2261320"/>
              <a:gd name="connsiteX10-1225" fmla="*/ 1723768 w 2146512"/>
              <a:gd name="connsiteY10-1226" fmla="*/ 160671 h 2261320"/>
              <a:gd name="connsiteX11-1227" fmla="*/ 1600200 w 2146512"/>
              <a:gd name="connsiteY11-1228" fmla="*/ 1056536 h 2261320"/>
              <a:gd name="connsiteX12-1229" fmla="*/ 2131541 w 2146512"/>
              <a:gd name="connsiteY12-1230" fmla="*/ 519017 h 2261320"/>
              <a:gd name="connsiteX13-1231" fmla="*/ 1810265 w 2146512"/>
              <a:gd name="connsiteY13-1232" fmla="*/ 1248066 h 2261320"/>
              <a:gd name="connsiteX14-1233" fmla="*/ 1594022 w 2146512"/>
              <a:gd name="connsiteY14-1234" fmla="*/ 2100682 h 2261320"/>
              <a:gd name="connsiteX15-1235" fmla="*/ 1606379 w 2146512"/>
              <a:gd name="connsiteY15-1236" fmla="*/ 2261320 h 2261320"/>
              <a:gd name="connsiteX16-1237" fmla="*/ 963827 w 2146512"/>
              <a:gd name="connsiteY16-1238" fmla="*/ 2255141 h 2261320"/>
              <a:gd name="connsiteX0-1239" fmla="*/ 963827 w 2146512"/>
              <a:gd name="connsiteY0-1240" fmla="*/ 2255141 h 2261320"/>
              <a:gd name="connsiteX1-1241" fmla="*/ 957649 w 2146512"/>
              <a:gd name="connsiteY1-1242" fmla="*/ 2075968 h 2261320"/>
              <a:gd name="connsiteX2-1243" fmla="*/ 537519 w 2146512"/>
              <a:gd name="connsiteY2-1244" fmla="*/ 1674374 h 2261320"/>
              <a:gd name="connsiteX3-1245" fmla="*/ 0 w 2146512"/>
              <a:gd name="connsiteY3-1246" fmla="*/ 1383990 h 2261320"/>
              <a:gd name="connsiteX4-1247" fmla="*/ 518984 w 2146512"/>
              <a:gd name="connsiteY4-1248" fmla="*/ 1340741 h 2261320"/>
              <a:gd name="connsiteX5-1249" fmla="*/ 815546 w 2146512"/>
              <a:gd name="connsiteY5-1250" fmla="*/ 1081249 h 2261320"/>
              <a:gd name="connsiteX6-1251" fmla="*/ 611660 w 2146512"/>
              <a:gd name="connsiteY6-1252" fmla="*/ 129779 h 2261320"/>
              <a:gd name="connsiteX7-1253" fmla="*/ 1044146 w 2146512"/>
              <a:gd name="connsiteY7-1254" fmla="*/ 908255 h 2261320"/>
              <a:gd name="connsiteX8-1255" fmla="*/ 1161536 w 2146512"/>
              <a:gd name="connsiteY8-1256" fmla="*/ 33 h 2261320"/>
              <a:gd name="connsiteX9-1257" fmla="*/ 1315995 w 2146512"/>
              <a:gd name="connsiteY9-1258" fmla="*/ 914433 h 2261320"/>
              <a:gd name="connsiteX10-1259" fmla="*/ 1723768 w 2146512"/>
              <a:gd name="connsiteY10-1260" fmla="*/ 160671 h 2261320"/>
              <a:gd name="connsiteX11-1261" fmla="*/ 1600200 w 2146512"/>
              <a:gd name="connsiteY11-1262" fmla="*/ 1056536 h 2261320"/>
              <a:gd name="connsiteX12-1263" fmla="*/ 2131541 w 2146512"/>
              <a:gd name="connsiteY12-1264" fmla="*/ 519017 h 2261320"/>
              <a:gd name="connsiteX13-1265" fmla="*/ 1810265 w 2146512"/>
              <a:gd name="connsiteY13-1266" fmla="*/ 1248066 h 2261320"/>
              <a:gd name="connsiteX14-1267" fmla="*/ 1594022 w 2146512"/>
              <a:gd name="connsiteY14-1268" fmla="*/ 2100682 h 2261320"/>
              <a:gd name="connsiteX15-1269" fmla="*/ 1606379 w 2146512"/>
              <a:gd name="connsiteY15-1270" fmla="*/ 2261320 h 2261320"/>
              <a:gd name="connsiteX16-1271" fmla="*/ 963827 w 2146512"/>
              <a:gd name="connsiteY16-1272" fmla="*/ 2255141 h 2261320"/>
              <a:gd name="connsiteX0-1273" fmla="*/ 963827 w 2146512"/>
              <a:gd name="connsiteY0-1274" fmla="*/ 2255141 h 2261320"/>
              <a:gd name="connsiteX1-1275" fmla="*/ 957649 w 2146512"/>
              <a:gd name="connsiteY1-1276" fmla="*/ 2075968 h 2261320"/>
              <a:gd name="connsiteX2-1277" fmla="*/ 537519 w 2146512"/>
              <a:gd name="connsiteY2-1278" fmla="*/ 1674374 h 2261320"/>
              <a:gd name="connsiteX3-1279" fmla="*/ 0 w 2146512"/>
              <a:gd name="connsiteY3-1280" fmla="*/ 1383990 h 2261320"/>
              <a:gd name="connsiteX4-1281" fmla="*/ 518984 w 2146512"/>
              <a:gd name="connsiteY4-1282" fmla="*/ 1340741 h 2261320"/>
              <a:gd name="connsiteX5-1283" fmla="*/ 815546 w 2146512"/>
              <a:gd name="connsiteY5-1284" fmla="*/ 1081249 h 2261320"/>
              <a:gd name="connsiteX6-1285" fmla="*/ 611660 w 2146512"/>
              <a:gd name="connsiteY6-1286" fmla="*/ 129779 h 2261320"/>
              <a:gd name="connsiteX7-1287" fmla="*/ 1044146 w 2146512"/>
              <a:gd name="connsiteY7-1288" fmla="*/ 908255 h 2261320"/>
              <a:gd name="connsiteX8-1289" fmla="*/ 1161536 w 2146512"/>
              <a:gd name="connsiteY8-1290" fmla="*/ 33 h 2261320"/>
              <a:gd name="connsiteX9-1291" fmla="*/ 1315995 w 2146512"/>
              <a:gd name="connsiteY9-1292" fmla="*/ 914433 h 2261320"/>
              <a:gd name="connsiteX10-1293" fmla="*/ 1723768 w 2146512"/>
              <a:gd name="connsiteY10-1294" fmla="*/ 160671 h 2261320"/>
              <a:gd name="connsiteX11-1295" fmla="*/ 1600200 w 2146512"/>
              <a:gd name="connsiteY11-1296" fmla="*/ 1056536 h 2261320"/>
              <a:gd name="connsiteX12-1297" fmla="*/ 2131541 w 2146512"/>
              <a:gd name="connsiteY12-1298" fmla="*/ 519017 h 2261320"/>
              <a:gd name="connsiteX13-1299" fmla="*/ 1810265 w 2146512"/>
              <a:gd name="connsiteY13-1300" fmla="*/ 1248066 h 2261320"/>
              <a:gd name="connsiteX14-1301" fmla="*/ 1594022 w 2146512"/>
              <a:gd name="connsiteY14-1302" fmla="*/ 2100682 h 2261320"/>
              <a:gd name="connsiteX15-1303" fmla="*/ 1606379 w 2146512"/>
              <a:gd name="connsiteY15-1304" fmla="*/ 2261320 h 2261320"/>
              <a:gd name="connsiteX16-1305" fmla="*/ 963827 w 2146512"/>
              <a:gd name="connsiteY16-1306" fmla="*/ 2255141 h 2261320"/>
              <a:gd name="connsiteX0-1307" fmla="*/ 963827 w 2146512"/>
              <a:gd name="connsiteY0-1308" fmla="*/ 2255141 h 2261320"/>
              <a:gd name="connsiteX1-1309" fmla="*/ 957649 w 2146512"/>
              <a:gd name="connsiteY1-1310" fmla="*/ 2075968 h 2261320"/>
              <a:gd name="connsiteX2-1311" fmla="*/ 537519 w 2146512"/>
              <a:gd name="connsiteY2-1312" fmla="*/ 1674374 h 2261320"/>
              <a:gd name="connsiteX3-1313" fmla="*/ 0 w 2146512"/>
              <a:gd name="connsiteY3-1314" fmla="*/ 1383990 h 2261320"/>
              <a:gd name="connsiteX4-1315" fmla="*/ 518984 w 2146512"/>
              <a:gd name="connsiteY4-1316" fmla="*/ 1340741 h 2261320"/>
              <a:gd name="connsiteX5-1317" fmla="*/ 815546 w 2146512"/>
              <a:gd name="connsiteY5-1318" fmla="*/ 1081249 h 2261320"/>
              <a:gd name="connsiteX6-1319" fmla="*/ 611660 w 2146512"/>
              <a:gd name="connsiteY6-1320" fmla="*/ 129779 h 2261320"/>
              <a:gd name="connsiteX7-1321" fmla="*/ 1044146 w 2146512"/>
              <a:gd name="connsiteY7-1322" fmla="*/ 908255 h 2261320"/>
              <a:gd name="connsiteX8-1323" fmla="*/ 1161536 w 2146512"/>
              <a:gd name="connsiteY8-1324" fmla="*/ 33 h 2261320"/>
              <a:gd name="connsiteX9-1325" fmla="*/ 1315995 w 2146512"/>
              <a:gd name="connsiteY9-1326" fmla="*/ 914433 h 2261320"/>
              <a:gd name="connsiteX10-1327" fmla="*/ 1723768 w 2146512"/>
              <a:gd name="connsiteY10-1328" fmla="*/ 160671 h 2261320"/>
              <a:gd name="connsiteX11-1329" fmla="*/ 1600200 w 2146512"/>
              <a:gd name="connsiteY11-1330" fmla="*/ 1056536 h 2261320"/>
              <a:gd name="connsiteX12-1331" fmla="*/ 2131541 w 2146512"/>
              <a:gd name="connsiteY12-1332" fmla="*/ 519017 h 2261320"/>
              <a:gd name="connsiteX13-1333" fmla="*/ 1810265 w 2146512"/>
              <a:gd name="connsiteY13-1334" fmla="*/ 1248066 h 2261320"/>
              <a:gd name="connsiteX14-1335" fmla="*/ 1594022 w 2146512"/>
              <a:gd name="connsiteY14-1336" fmla="*/ 2100682 h 2261320"/>
              <a:gd name="connsiteX15-1337" fmla="*/ 1606379 w 2146512"/>
              <a:gd name="connsiteY15-1338" fmla="*/ 2261320 h 2261320"/>
              <a:gd name="connsiteX16-1339" fmla="*/ 963827 w 2146512"/>
              <a:gd name="connsiteY16-1340" fmla="*/ 2255141 h 2261320"/>
              <a:gd name="connsiteX0-1341" fmla="*/ 963827 w 2146512"/>
              <a:gd name="connsiteY0-1342" fmla="*/ 2255141 h 2261320"/>
              <a:gd name="connsiteX1-1343" fmla="*/ 957649 w 2146512"/>
              <a:gd name="connsiteY1-1344" fmla="*/ 2075968 h 2261320"/>
              <a:gd name="connsiteX2-1345" fmla="*/ 537519 w 2146512"/>
              <a:gd name="connsiteY2-1346" fmla="*/ 1674374 h 2261320"/>
              <a:gd name="connsiteX3-1347" fmla="*/ 0 w 2146512"/>
              <a:gd name="connsiteY3-1348" fmla="*/ 1383990 h 2261320"/>
              <a:gd name="connsiteX4-1349" fmla="*/ 518984 w 2146512"/>
              <a:gd name="connsiteY4-1350" fmla="*/ 1340741 h 2261320"/>
              <a:gd name="connsiteX5-1351" fmla="*/ 815546 w 2146512"/>
              <a:gd name="connsiteY5-1352" fmla="*/ 1081249 h 2261320"/>
              <a:gd name="connsiteX6-1353" fmla="*/ 636374 w 2146512"/>
              <a:gd name="connsiteY6-1354" fmla="*/ 123600 h 2261320"/>
              <a:gd name="connsiteX7-1355" fmla="*/ 1044146 w 2146512"/>
              <a:gd name="connsiteY7-1356" fmla="*/ 908255 h 2261320"/>
              <a:gd name="connsiteX8-1357" fmla="*/ 1161536 w 2146512"/>
              <a:gd name="connsiteY8-1358" fmla="*/ 33 h 2261320"/>
              <a:gd name="connsiteX9-1359" fmla="*/ 1315995 w 2146512"/>
              <a:gd name="connsiteY9-1360" fmla="*/ 914433 h 2261320"/>
              <a:gd name="connsiteX10-1361" fmla="*/ 1723768 w 2146512"/>
              <a:gd name="connsiteY10-1362" fmla="*/ 160671 h 2261320"/>
              <a:gd name="connsiteX11-1363" fmla="*/ 1600200 w 2146512"/>
              <a:gd name="connsiteY11-1364" fmla="*/ 1056536 h 2261320"/>
              <a:gd name="connsiteX12-1365" fmla="*/ 2131541 w 2146512"/>
              <a:gd name="connsiteY12-1366" fmla="*/ 519017 h 2261320"/>
              <a:gd name="connsiteX13-1367" fmla="*/ 1810265 w 2146512"/>
              <a:gd name="connsiteY13-1368" fmla="*/ 1248066 h 2261320"/>
              <a:gd name="connsiteX14-1369" fmla="*/ 1594022 w 2146512"/>
              <a:gd name="connsiteY14-1370" fmla="*/ 2100682 h 2261320"/>
              <a:gd name="connsiteX15-1371" fmla="*/ 1606379 w 2146512"/>
              <a:gd name="connsiteY15-1372" fmla="*/ 2261320 h 2261320"/>
              <a:gd name="connsiteX16-1373" fmla="*/ 963827 w 2146512"/>
              <a:gd name="connsiteY16-1374" fmla="*/ 2255141 h 2261320"/>
              <a:gd name="connsiteX0-1375" fmla="*/ 963827 w 2146512"/>
              <a:gd name="connsiteY0-1376" fmla="*/ 2255141 h 2261320"/>
              <a:gd name="connsiteX1-1377" fmla="*/ 957649 w 2146512"/>
              <a:gd name="connsiteY1-1378" fmla="*/ 2075968 h 2261320"/>
              <a:gd name="connsiteX2-1379" fmla="*/ 537519 w 2146512"/>
              <a:gd name="connsiteY2-1380" fmla="*/ 1674374 h 2261320"/>
              <a:gd name="connsiteX3-1381" fmla="*/ 0 w 2146512"/>
              <a:gd name="connsiteY3-1382" fmla="*/ 1383990 h 2261320"/>
              <a:gd name="connsiteX4-1383" fmla="*/ 518984 w 2146512"/>
              <a:gd name="connsiteY4-1384" fmla="*/ 1340741 h 2261320"/>
              <a:gd name="connsiteX5-1385" fmla="*/ 815546 w 2146512"/>
              <a:gd name="connsiteY5-1386" fmla="*/ 1081249 h 2261320"/>
              <a:gd name="connsiteX6-1387" fmla="*/ 636374 w 2146512"/>
              <a:gd name="connsiteY6-1388" fmla="*/ 123600 h 2261320"/>
              <a:gd name="connsiteX7-1389" fmla="*/ 1044146 w 2146512"/>
              <a:gd name="connsiteY7-1390" fmla="*/ 908255 h 2261320"/>
              <a:gd name="connsiteX8-1391" fmla="*/ 1161536 w 2146512"/>
              <a:gd name="connsiteY8-1392" fmla="*/ 33 h 2261320"/>
              <a:gd name="connsiteX9-1393" fmla="*/ 1315995 w 2146512"/>
              <a:gd name="connsiteY9-1394" fmla="*/ 914433 h 2261320"/>
              <a:gd name="connsiteX10-1395" fmla="*/ 1723768 w 2146512"/>
              <a:gd name="connsiteY10-1396" fmla="*/ 160671 h 2261320"/>
              <a:gd name="connsiteX11-1397" fmla="*/ 1600200 w 2146512"/>
              <a:gd name="connsiteY11-1398" fmla="*/ 1056536 h 2261320"/>
              <a:gd name="connsiteX12-1399" fmla="*/ 2131541 w 2146512"/>
              <a:gd name="connsiteY12-1400" fmla="*/ 519017 h 2261320"/>
              <a:gd name="connsiteX13-1401" fmla="*/ 1810265 w 2146512"/>
              <a:gd name="connsiteY13-1402" fmla="*/ 1248066 h 2261320"/>
              <a:gd name="connsiteX14-1403" fmla="*/ 1594022 w 2146512"/>
              <a:gd name="connsiteY14-1404" fmla="*/ 2100682 h 2261320"/>
              <a:gd name="connsiteX15-1405" fmla="*/ 1606379 w 2146512"/>
              <a:gd name="connsiteY15-1406" fmla="*/ 2261320 h 2261320"/>
              <a:gd name="connsiteX16-1407" fmla="*/ 963827 w 2146512"/>
              <a:gd name="connsiteY16-1408" fmla="*/ 2255141 h 2261320"/>
              <a:gd name="connsiteX0-1409" fmla="*/ 963827 w 2146512"/>
              <a:gd name="connsiteY0-1410" fmla="*/ 2255141 h 2261320"/>
              <a:gd name="connsiteX1-1411" fmla="*/ 957649 w 2146512"/>
              <a:gd name="connsiteY1-1412" fmla="*/ 2075968 h 2261320"/>
              <a:gd name="connsiteX2-1413" fmla="*/ 537519 w 2146512"/>
              <a:gd name="connsiteY2-1414" fmla="*/ 1674374 h 2261320"/>
              <a:gd name="connsiteX3-1415" fmla="*/ 0 w 2146512"/>
              <a:gd name="connsiteY3-1416" fmla="*/ 1383990 h 2261320"/>
              <a:gd name="connsiteX4-1417" fmla="*/ 518984 w 2146512"/>
              <a:gd name="connsiteY4-1418" fmla="*/ 1340741 h 2261320"/>
              <a:gd name="connsiteX5-1419" fmla="*/ 815546 w 2146512"/>
              <a:gd name="connsiteY5-1420" fmla="*/ 1081249 h 2261320"/>
              <a:gd name="connsiteX6-1421" fmla="*/ 636374 w 2146512"/>
              <a:gd name="connsiteY6-1422" fmla="*/ 123600 h 2261320"/>
              <a:gd name="connsiteX7-1423" fmla="*/ 1044146 w 2146512"/>
              <a:gd name="connsiteY7-1424" fmla="*/ 908255 h 2261320"/>
              <a:gd name="connsiteX8-1425" fmla="*/ 1161536 w 2146512"/>
              <a:gd name="connsiteY8-1426" fmla="*/ 33 h 2261320"/>
              <a:gd name="connsiteX9-1427" fmla="*/ 1315995 w 2146512"/>
              <a:gd name="connsiteY9-1428" fmla="*/ 914433 h 2261320"/>
              <a:gd name="connsiteX10-1429" fmla="*/ 1723768 w 2146512"/>
              <a:gd name="connsiteY10-1430" fmla="*/ 160671 h 2261320"/>
              <a:gd name="connsiteX11-1431" fmla="*/ 1600200 w 2146512"/>
              <a:gd name="connsiteY11-1432" fmla="*/ 1056536 h 2261320"/>
              <a:gd name="connsiteX12-1433" fmla="*/ 2131541 w 2146512"/>
              <a:gd name="connsiteY12-1434" fmla="*/ 519017 h 2261320"/>
              <a:gd name="connsiteX13-1435" fmla="*/ 1810265 w 2146512"/>
              <a:gd name="connsiteY13-1436" fmla="*/ 1248066 h 2261320"/>
              <a:gd name="connsiteX14-1437" fmla="*/ 1594022 w 2146512"/>
              <a:gd name="connsiteY14-1438" fmla="*/ 2100682 h 2261320"/>
              <a:gd name="connsiteX15-1439" fmla="*/ 1606379 w 2146512"/>
              <a:gd name="connsiteY15-1440" fmla="*/ 2261320 h 2261320"/>
              <a:gd name="connsiteX16-1441" fmla="*/ 963827 w 2146512"/>
              <a:gd name="connsiteY16-1442" fmla="*/ 2255141 h 2261320"/>
              <a:gd name="connsiteX0-1443" fmla="*/ 963827 w 2146512"/>
              <a:gd name="connsiteY0-1444" fmla="*/ 2255141 h 2261320"/>
              <a:gd name="connsiteX1-1445" fmla="*/ 957649 w 2146512"/>
              <a:gd name="connsiteY1-1446" fmla="*/ 2075968 h 2261320"/>
              <a:gd name="connsiteX2-1447" fmla="*/ 537519 w 2146512"/>
              <a:gd name="connsiteY2-1448" fmla="*/ 1674374 h 2261320"/>
              <a:gd name="connsiteX3-1449" fmla="*/ 0 w 2146512"/>
              <a:gd name="connsiteY3-1450" fmla="*/ 1383990 h 2261320"/>
              <a:gd name="connsiteX4-1451" fmla="*/ 518984 w 2146512"/>
              <a:gd name="connsiteY4-1452" fmla="*/ 1340741 h 2261320"/>
              <a:gd name="connsiteX5-1453" fmla="*/ 815546 w 2146512"/>
              <a:gd name="connsiteY5-1454" fmla="*/ 1081249 h 2261320"/>
              <a:gd name="connsiteX6-1455" fmla="*/ 636374 w 2146512"/>
              <a:gd name="connsiteY6-1456" fmla="*/ 123600 h 2261320"/>
              <a:gd name="connsiteX7-1457" fmla="*/ 1044146 w 2146512"/>
              <a:gd name="connsiteY7-1458" fmla="*/ 908255 h 2261320"/>
              <a:gd name="connsiteX8-1459" fmla="*/ 1161536 w 2146512"/>
              <a:gd name="connsiteY8-1460" fmla="*/ 33 h 2261320"/>
              <a:gd name="connsiteX9-1461" fmla="*/ 1315995 w 2146512"/>
              <a:gd name="connsiteY9-1462" fmla="*/ 914433 h 2261320"/>
              <a:gd name="connsiteX10-1463" fmla="*/ 1723768 w 2146512"/>
              <a:gd name="connsiteY10-1464" fmla="*/ 160671 h 2261320"/>
              <a:gd name="connsiteX11-1465" fmla="*/ 1600200 w 2146512"/>
              <a:gd name="connsiteY11-1466" fmla="*/ 1056536 h 2261320"/>
              <a:gd name="connsiteX12-1467" fmla="*/ 2131541 w 2146512"/>
              <a:gd name="connsiteY12-1468" fmla="*/ 519017 h 2261320"/>
              <a:gd name="connsiteX13-1469" fmla="*/ 1810265 w 2146512"/>
              <a:gd name="connsiteY13-1470" fmla="*/ 1248066 h 2261320"/>
              <a:gd name="connsiteX14-1471" fmla="*/ 1594022 w 2146512"/>
              <a:gd name="connsiteY14-1472" fmla="*/ 2100682 h 2261320"/>
              <a:gd name="connsiteX15-1473" fmla="*/ 1606379 w 2146512"/>
              <a:gd name="connsiteY15-1474" fmla="*/ 2261320 h 2261320"/>
              <a:gd name="connsiteX16-1475" fmla="*/ 963827 w 2146512"/>
              <a:gd name="connsiteY16-1476" fmla="*/ 2255141 h 2261320"/>
              <a:gd name="connsiteX0-1477" fmla="*/ 963827 w 2146512"/>
              <a:gd name="connsiteY0-1478" fmla="*/ 2255141 h 2261320"/>
              <a:gd name="connsiteX1-1479" fmla="*/ 957649 w 2146512"/>
              <a:gd name="connsiteY1-1480" fmla="*/ 2075968 h 2261320"/>
              <a:gd name="connsiteX2-1481" fmla="*/ 537519 w 2146512"/>
              <a:gd name="connsiteY2-1482" fmla="*/ 1674374 h 2261320"/>
              <a:gd name="connsiteX3-1483" fmla="*/ 0 w 2146512"/>
              <a:gd name="connsiteY3-1484" fmla="*/ 1383990 h 2261320"/>
              <a:gd name="connsiteX4-1485" fmla="*/ 518984 w 2146512"/>
              <a:gd name="connsiteY4-1486" fmla="*/ 1340741 h 2261320"/>
              <a:gd name="connsiteX5-1487" fmla="*/ 815546 w 2146512"/>
              <a:gd name="connsiteY5-1488" fmla="*/ 1081249 h 2261320"/>
              <a:gd name="connsiteX6-1489" fmla="*/ 636374 w 2146512"/>
              <a:gd name="connsiteY6-1490" fmla="*/ 123600 h 2261320"/>
              <a:gd name="connsiteX7-1491" fmla="*/ 1044146 w 2146512"/>
              <a:gd name="connsiteY7-1492" fmla="*/ 908255 h 2261320"/>
              <a:gd name="connsiteX8-1493" fmla="*/ 1161536 w 2146512"/>
              <a:gd name="connsiteY8-1494" fmla="*/ 33 h 2261320"/>
              <a:gd name="connsiteX9-1495" fmla="*/ 1315995 w 2146512"/>
              <a:gd name="connsiteY9-1496" fmla="*/ 914433 h 2261320"/>
              <a:gd name="connsiteX10-1497" fmla="*/ 1723768 w 2146512"/>
              <a:gd name="connsiteY10-1498" fmla="*/ 160671 h 2261320"/>
              <a:gd name="connsiteX11-1499" fmla="*/ 1600200 w 2146512"/>
              <a:gd name="connsiteY11-1500" fmla="*/ 1056536 h 2261320"/>
              <a:gd name="connsiteX12-1501" fmla="*/ 2131541 w 2146512"/>
              <a:gd name="connsiteY12-1502" fmla="*/ 519017 h 2261320"/>
              <a:gd name="connsiteX13-1503" fmla="*/ 1810265 w 2146512"/>
              <a:gd name="connsiteY13-1504" fmla="*/ 1248066 h 2261320"/>
              <a:gd name="connsiteX14-1505" fmla="*/ 1594022 w 2146512"/>
              <a:gd name="connsiteY14-1506" fmla="*/ 2100682 h 2261320"/>
              <a:gd name="connsiteX15-1507" fmla="*/ 1606379 w 2146512"/>
              <a:gd name="connsiteY15-1508" fmla="*/ 2261320 h 2261320"/>
              <a:gd name="connsiteX16-1509" fmla="*/ 963827 w 2146512"/>
              <a:gd name="connsiteY16-1510" fmla="*/ 2255141 h 2261320"/>
              <a:gd name="connsiteX0-1511" fmla="*/ 963827 w 2146512"/>
              <a:gd name="connsiteY0-1512" fmla="*/ 2255141 h 2261320"/>
              <a:gd name="connsiteX1-1513" fmla="*/ 957649 w 2146512"/>
              <a:gd name="connsiteY1-1514" fmla="*/ 2075968 h 2261320"/>
              <a:gd name="connsiteX2-1515" fmla="*/ 537519 w 2146512"/>
              <a:gd name="connsiteY2-1516" fmla="*/ 1674374 h 2261320"/>
              <a:gd name="connsiteX3-1517" fmla="*/ 0 w 2146512"/>
              <a:gd name="connsiteY3-1518" fmla="*/ 1383990 h 2261320"/>
              <a:gd name="connsiteX4-1519" fmla="*/ 518984 w 2146512"/>
              <a:gd name="connsiteY4-1520" fmla="*/ 1340741 h 2261320"/>
              <a:gd name="connsiteX5-1521" fmla="*/ 815546 w 2146512"/>
              <a:gd name="connsiteY5-1522" fmla="*/ 1081249 h 2261320"/>
              <a:gd name="connsiteX6-1523" fmla="*/ 636374 w 2146512"/>
              <a:gd name="connsiteY6-1524" fmla="*/ 123600 h 2261320"/>
              <a:gd name="connsiteX7-1525" fmla="*/ 1044146 w 2146512"/>
              <a:gd name="connsiteY7-1526" fmla="*/ 908255 h 2261320"/>
              <a:gd name="connsiteX8-1527" fmla="*/ 1161536 w 2146512"/>
              <a:gd name="connsiteY8-1528" fmla="*/ 33 h 2261320"/>
              <a:gd name="connsiteX9-1529" fmla="*/ 1315995 w 2146512"/>
              <a:gd name="connsiteY9-1530" fmla="*/ 914433 h 2261320"/>
              <a:gd name="connsiteX10-1531" fmla="*/ 1723768 w 2146512"/>
              <a:gd name="connsiteY10-1532" fmla="*/ 160671 h 2261320"/>
              <a:gd name="connsiteX11-1533" fmla="*/ 1600200 w 2146512"/>
              <a:gd name="connsiteY11-1534" fmla="*/ 1056536 h 2261320"/>
              <a:gd name="connsiteX12-1535" fmla="*/ 2131541 w 2146512"/>
              <a:gd name="connsiteY12-1536" fmla="*/ 519017 h 2261320"/>
              <a:gd name="connsiteX13-1537" fmla="*/ 1810265 w 2146512"/>
              <a:gd name="connsiteY13-1538" fmla="*/ 1248066 h 2261320"/>
              <a:gd name="connsiteX14-1539" fmla="*/ 1594022 w 2146512"/>
              <a:gd name="connsiteY14-1540" fmla="*/ 2100682 h 2261320"/>
              <a:gd name="connsiteX15-1541" fmla="*/ 1606379 w 2146512"/>
              <a:gd name="connsiteY15-1542" fmla="*/ 2261320 h 2261320"/>
              <a:gd name="connsiteX16-1543" fmla="*/ 963827 w 2146512"/>
              <a:gd name="connsiteY16-1544" fmla="*/ 2255141 h 2261320"/>
              <a:gd name="connsiteX0-1545" fmla="*/ 963827 w 2146512"/>
              <a:gd name="connsiteY0-1546" fmla="*/ 2255141 h 2261320"/>
              <a:gd name="connsiteX1-1547" fmla="*/ 957649 w 2146512"/>
              <a:gd name="connsiteY1-1548" fmla="*/ 2075968 h 2261320"/>
              <a:gd name="connsiteX2-1549" fmla="*/ 537519 w 2146512"/>
              <a:gd name="connsiteY2-1550" fmla="*/ 1674374 h 2261320"/>
              <a:gd name="connsiteX3-1551" fmla="*/ 0 w 2146512"/>
              <a:gd name="connsiteY3-1552" fmla="*/ 1383990 h 2261320"/>
              <a:gd name="connsiteX4-1553" fmla="*/ 518984 w 2146512"/>
              <a:gd name="connsiteY4-1554" fmla="*/ 1340741 h 2261320"/>
              <a:gd name="connsiteX5-1555" fmla="*/ 815546 w 2146512"/>
              <a:gd name="connsiteY5-1556" fmla="*/ 1081249 h 2261320"/>
              <a:gd name="connsiteX6-1557" fmla="*/ 636374 w 2146512"/>
              <a:gd name="connsiteY6-1558" fmla="*/ 123600 h 2261320"/>
              <a:gd name="connsiteX7-1559" fmla="*/ 1044146 w 2146512"/>
              <a:gd name="connsiteY7-1560" fmla="*/ 908255 h 2261320"/>
              <a:gd name="connsiteX8-1561" fmla="*/ 1161536 w 2146512"/>
              <a:gd name="connsiteY8-1562" fmla="*/ 33 h 2261320"/>
              <a:gd name="connsiteX9-1563" fmla="*/ 1315995 w 2146512"/>
              <a:gd name="connsiteY9-1564" fmla="*/ 914433 h 2261320"/>
              <a:gd name="connsiteX10-1565" fmla="*/ 1723768 w 2146512"/>
              <a:gd name="connsiteY10-1566" fmla="*/ 160671 h 2261320"/>
              <a:gd name="connsiteX11-1567" fmla="*/ 1600200 w 2146512"/>
              <a:gd name="connsiteY11-1568" fmla="*/ 1056536 h 2261320"/>
              <a:gd name="connsiteX12-1569" fmla="*/ 2131541 w 2146512"/>
              <a:gd name="connsiteY12-1570" fmla="*/ 519017 h 2261320"/>
              <a:gd name="connsiteX13-1571" fmla="*/ 1810265 w 2146512"/>
              <a:gd name="connsiteY13-1572" fmla="*/ 1248066 h 2261320"/>
              <a:gd name="connsiteX14-1573" fmla="*/ 1594022 w 2146512"/>
              <a:gd name="connsiteY14-1574" fmla="*/ 2100682 h 2261320"/>
              <a:gd name="connsiteX15-1575" fmla="*/ 1606379 w 2146512"/>
              <a:gd name="connsiteY15-1576" fmla="*/ 2261320 h 2261320"/>
              <a:gd name="connsiteX16-1577" fmla="*/ 963827 w 2146512"/>
              <a:gd name="connsiteY16-1578" fmla="*/ 2255141 h 2261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FF9966"/>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 name="任意多边形 5"/>
          <p:cNvSpPr/>
          <p:nvPr/>
        </p:nvSpPr>
        <p:spPr>
          <a:xfrm>
            <a:off x="3382549" y="3210182"/>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8" name="任意多边形 7"/>
          <p:cNvSpPr/>
          <p:nvPr/>
        </p:nvSpPr>
        <p:spPr>
          <a:xfrm>
            <a:off x="3983765" y="2197100"/>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22201 w 1219200"/>
              <a:gd name="connsiteY6-14" fmla="*/ 561975 h 704850"/>
              <a:gd name="connsiteX7" fmla="*/ 1219200 w 1219200"/>
              <a:gd name="connsiteY7" fmla="*/ 704850 h 704850"/>
              <a:gd name="connsiteX0-15" fmla="*/ 1219200 w 1393676"/>
              <a:gd name="connsiteY0-16" fmla="*/ 704850 h 1238250"/>
              <a:gd name="connsiteX1-17" fmla="*/ 809625 w 1393676"/>
              <a:gd name="connsiteY1-18" fmla="*/ 0 h 1238250"/>
              <a:gd name="connsiteX2-19" fmla="*/ 95250 w 1393676"/>
              <a:gd name="connsiteY2-20" fmla="*/ 0 h 1238250"/>
              <a:gd name="connsiteX3-21" fmla="*/ 0 w 1393676"/>
              <a:gd name="connsiteY3-22" fmla="*/ 200025 h 1238250"/>
              <a:gd name="connsiteX4-23" fmla="*/ 95250 w 1393676"/>
              <a:gd name="connsiteY4-24" fmla="*/ 400050 h 1238250"/>
              <a:gd name="connsiteX5-25" fmla="*/ 828675 w 1393676"/>
              <a:gd name="connsiteY5-26" fmla="*/ 400050 h 1238250"/>
              <a:gd name="connsiteX6-27" fmla="*/ 1393676 w 1393676"/>
              <a:gd name="connsiteY6-28" fmla="*/ 1238250 h 1238250"/>
              <a:gd name="connsiteX7-29" fmla="*/ 1219200 w 1393676"/>
              <a:gd name="connsiteY7-30" fmla="*/ 704850 h 1238250"/>
              <a:gd name="connsiteX0-31" fmla="*/ 1393676 w 1393676"/>
              <a:gd name="connsiteY0-32" fmla="*/ 1238250 h 1238250"/>
              <a:gd name="connsiteX1-33" fmla="*/ 809625 w 1393676"/>
              <a:gd name="connsiteY1-34" fmla="*/ 0 h 1238250"/>
              <a:gd name="connsiteX2-35" fmla="*/ 95250 w 1393676"/>
              <a:gd name="connsiteY2-36" fmla="*/ 0 h 1238250"/>
              <a:gd name="connsiteX3-37" fmla="*/ 0 w 1393676"/>
              <a:gd name="connsiteY3-38" fmla="*/ 200025 h 1238250"/>
              <a:gd name="connsiteX4-39" fmla="*/ 95250 w 1393676"/>
              <a:gd name="connsiteY4-40" fmla="*/ 400050 h 1238250"/>
              <a:gd name="connsiteX5-41" fmla="*/ 828675 w 1393676"/>
              <a:gd name="connsiteY5-42" fmla="*/ 400050 h 1238250"/>
              <a:gd name="connsiteX6-43" fmla="*/ 1393676 w 1393676"/>
              <a:gd name="connsiteY6-44" fmla="*/ 1238250 h 1238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0" name="任意多边形 9"/>
          <p:cNvSpPr/>
          <p:nvPr/>
        </p:nvSpPr>
        <p:spPr>
          <a:xfrm flipH="1">
            <a:off x="6565900" y="2686315"/>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83940 w 1219200"/>
              <a:gd name="connsiteY6-14" fmla="*/ 614164 h 704850"/>
              <a:gd name="connsiteX7" fmla="*/ 1219200 w 1219200"/>
              <a:gd name="connsiteY7" fmla="*/ 704850 h 704850"/>
              <a:gd name="connsiteX0-15" fmla="*/ 1219200 w 1226815"/>
              <a:gd name="connsiteY0-16" fmla="*/ 704850 h 1014214"/>
              <a:gd name="connsiteX1-17" fmla="*/ 809625 w 1226815"/>
              <a:gd name="connsiteY1-18" fmla="*/ 0 h 1014214"/>
              <a:gd name="connsiteX2-19" fmla="*/ 95250 w 1226815"/>
              <a:gd name="connsiteY2-20" fmla="*/ 0 h 1014214"/>
              <a:gd name="connsiteX3-21" fmla="*/ 0 w 1226815"/>
              <a:gd name="connsiteY3-22" fmla="*/ 200025 h 1014214"/>
              <a:gd name="connsiteX4-23" fmla="*/ 95250 w 1226815"/>
              <a:gd name="connsiteY4-24" fmla="*/ 400050 h 1014214"/>
              <a:gd name="connsiteX5-25" fmla="*/ 828675 w 1226815"/>
              <a:gd name="connsiteY5-26" fmla="*/ 400050 h 1014214"/>
              <a:gd name="connsiteX6-27" fmla="*/ 1226815 w 1226815"/>
              <a:gd name="connsiteY6-28" fmla="*/ 1014214 h 1014214"/>
              <a:gd name="connsiteX7-29" fmla="*/ 1219200 w 1226815"/>
              <a:gd name="connsiteY7-30" fmla="*/ 704850 h 1014214"/>
              <a:gd name="connsiteX0-31" fmla="*/ 1226815 w 1226815"/>
              <a:gd name="connsiteY0-32" fmla="*/ 1014214 h 1014214"/>
              <a:gd name="connsiteX1-33" fmla="*/ 809625 w 1226815"/>
              <a:gd name="connsiteY1-34" fmla="*/ 0 h 1014214"/>
              <a:gd name="connsiteX2-35" fmla="*/ 95250 w 1226815"/>
              <a:gd name="connsiteY2-36" fmla="*/ 0 h 1014214"/>
              <a:gd name="connsiteX3-37" fmla="*/ 0 w 1226815"/>
              <a:gd name="connsiteY3-38" fmla="*/ 200025 h 1014214"/>
              <a:gd name="connsiteX4-39" fmla="*/ 95250 w 1226815"/>
              <a:gd name="connsiteY4-40" fmla="*/ 400050 h 1014214"/>
              <a:gd name="connsiteX5-41" fmla="*/ 828675 w 1226815"/>
              <a:gd name="connsiteY5-42" fmla="*/ 400050 h 1014214"/>
              <a:gd name="connsiteX6-43" fmla="*/ 1226815 w 1226815"/>
              <a:gd name="connsiteY6-44" fmla="*/ 1014214 h 1014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1" name="任意多边形 10"/>
          <p:cNvSpPr/>
          <p:nvPr/>
        </p:nvSpPr>
        <p:spPr>
          <a:xfrm flipH="1">
            <a:off x="7142965" y="4421554"/>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1135370 w 1219200"/>
              <a:gd name="connsiteY1-4" fmla="*/ 530822 h 704850"/>
              <a:gd name="connsiteX2-5" fmla="*/ 809625 w 1219200"/>
              <a:gd name="connsiteY2-6" fmla="*/ 0 h 704850"/>
              <a:gd name="connsiteX3-7" fmla="*/ 95250 w 1219200"/>
              <a:gd name="connsiteY3-8" fmla="*/ 0 h 704850"/>
              <a:gd name="connsiteX4-9" fmla="*/ 0 w 1219200"/>
              <a:gd name="connsiteY4-10" fmla="*/ 200025 h 704850"/>
              <a:gd name="connsiteX5-11" fmla="*/ 95250 w 1219200"/>
              <a:gd name="connsiteY5-12" fmla="*/ 400050 h 704850"/>
              <a:gd name="connsiteX6-13" fmla="*/ 828675 w 1219200"/>
              <a:gd name="connsiteY6-14" fmla="*/ 400050 h 704850"/>
              <a:gd name="connsiteX7" fmla="*/ 1219200 w 1219200"/>
              <a:gd name="connsiteY7" fmla="*/ 704850 h 704850"/>
              <a:gd name="connsiteX0-15" fmla="*/ 1219200 w 1219200"/>
              <a:gd name="connsiteY0-16" fmla="*/ 704850 h 704850"/>
              <a:gd name="connsiteX1-17" fmla="*/ 1135370 w 1219200"/>
              <a:gd name="connsiteY1-18" fmla="*/ 530822 h 704850"/>
              <a:gd name="connsiteX2-19" fmla="*/ 809625 w 1219200"/>
              <a:gd name="connsiteY2-20" fmla="*/ 0 h 704850"/>
              <a:gd name="connsiteX3-21" fmla="*/ 95250 w 1219200"/>
              <a:gd name="connsiteY3-22" fmla="*/ 0 h 704850"/>
              <a:gd name="connsiteX4-23" fmla="*/ 0 w 1219200"/>
              <a:gd name="connsiteY4-24" fmla="*/ 200025 h 704850"/>
              <a:gd name="connsiteX5-25" fmla="*/ 95250 w 1219200"/>
              <a:gd name="connsiteY5-26" fmla="*/ 400050 h 704850"/>
              <a:gd name="connsiteX6-27" fmla="*/ 828675 w 1219200"/>
              <a:gd name="connsiteY6-28" fmla="*/ 400050 h 704850"/>
              <a:gd name="connsiteX7-29" fmla="*/ 1021070 w 1219200"/>
              <a:gd name="connsiteY7-30" fmla="*/ 549872 h 704850"/>
              <a:gd name="connsiteX8" fmla="*/ 1219200 w 1219200"/>
              <a:gd name="connsiteY8" fmla="*/ 704850 h 704850"/>
              <a:gd name="connsiteX0-31" fmla="*/ 1021070 w 1135370"/>
              <a:gd name="connsiteY0-32" fmla="*/ 549872 h 549872"/>
              <a:gd name="connsiteX1-33" fmla="*/ 1135370 w 1135370"/>
              <a:gd name="connsiteY1-34" fmla="*/ 530822 h 549872"/>
              <a:gd name="connsiteX2-35" fmla="*/ 809625 w 1135370"/>
              <a:gd name="connsiteY2-36" fmla="*/ 0 h 549872"/>
              <a:gd name="connsiteX3-37" fmla="*/ 95250 w 1135370"/>
              <a:gd name="connsiteY3-38" fmla="*/ 0 h 549872"/>
              <a:gd name="connsiteX4-39" fmla="*/ 0 w 1135370"/>
              <a:gd name="connsiteY4-40" fmla="*/ 200025 h 549872"/>
              <a:gd name="connsiteX5-41" fmla="*/ 95250 w 1135370"/>
              <a:gd name="connsiteY5-42" fmla="*/ 400050 h 549872"/>
              <a:gd name="connsiteX6-43" fmla="*/ 828675 w 1135370"/>
              <a:gd name="connsiteY6-44" fmla="*/ 400050 h 549872"/>
              <a:gd name="connsiteX7-45" fmla="*/ 1021070 w 1135370"/>
              <a:gd name="connsiteY7-46" fmla="*/ 549872 h 549872"/>
              <a:gd name="connsiteX0-47" fmla="*/ 1211570 w 1211570"/>
              <a:gd name="connsiteY0-48" fmla="*/ 626072 h 626072"/>
              <a:gd name="connsiteX1-49" fmla="*/ 1135370 w 1211570"/>
              <a:gd name="connsiteY1-50" fmla="*/ 530822 h 626072"/>
              <a:gd name="connsiteX2-51" fmla="*/ 809625 w 1211570"/>
              <a:gd name="connsiteY2-52" fmla="*/ 0 h 626072"/>
              <a:gd name="connsiteX3-53" fmla="*/ 95250 w 1211570"/>
              <a:gd name="connsiteY3-54" fmla="*/ 0 h 626072"/>
              <a:gd name="connsiteX4-55" fmla="*/ 0 w 1211570"/>
              <a:gd name="connsiteY4-56" fmla="*/ 200025 h 626072"/>
              <a:gd name="connsiteX5-57" fmla="*/ 95250 w 1211570"/>
              <a:gd name="connsiteY5-58" fmla="*/ 400050 h 626072"/>
              <a:gd name="connsiteX6-59" fmla="*/ 828675 w 1211570"/>
              <a:gd name="connsiteY6-60" fmla="*/ 400050 h 626072"/>
              <a:gd name="connsiteX7-61" fmla="*/ 1211570 w 1211570"/>
              <a:gd name="connsiteY7-62" fmla="*/ 626072 h 626072"/>
              <a:gd name="connsiteX0-63" fmla="*/ 1211570 w 1211570"/>
              <a:gd name="connsiteY0-64" fmla="*/ 626072 h 626072"/>
              <a:gd name="connsiteX1-65" fmla="*/ 809625 w 1211570"/>
              <a:gd name="connsiteY1-66" fmla="*/ 0 h 626072"/>
              <a:gd name="connsiteX2-67" fmla="*/ 95250 w 1211570"/>
              <a:gd name="connsiteY2-68" fmla="*/ 0 h 626072"/>
              <a:gd name="connsiteX3-69" fmla="*/ 0 w 1211570"/>
              <a:gd name="connsiteY3-70" fmla="*/ 200025 h 626072"/>
              <a:gd name="connsiteX4-71" fmla="*/ 95250 w 1211570"/>
              <a:gd name="connsiteY4-72" fmla="*/ 400050 h 626072"/>
              <a:gd name="connsiteX5-73" fmla="*/ 828675 w 1211570"/>
              <a:gd name="connsiteY5-74" fmla="*/ 400050 h 626072"/>
              <a:gd name="connsiteX6-75" fmla="*/ 1211570 w 1211570"/>
              <a:gd name="connsiteY6-76" fmla="*/ 626072 h 626072"/>
              <a:gd name="connsiteX0-77" fmla="*/ 1211570 w 1211570"/>
              <a:gd name="connsiteY0-78" fmla="*/ 626072 h 626072"/>
              <a:gd name="connsiteX1-79" fmla="*/ 809625 w 1211570"/>
              <a:gd name="connsiteY1-80" fmla="*/ 0 h 626072"/>
              <a:gd name="connsiteX2-81" fmla="*/ 95250 w 1211570"/>
              <a:gd name="connsiteY2-82" fmla="*/ 0 h 626072"/>
              <a:gd name="connsiteX3-83" fmla="*/ 0 w 1211570"/>
              <a:gd name="connsiteY3-84" fmla="*/ 200025 h 626072"/>
              <a:gd name="connsiteX4-85" fmla="*/ 95250 w 1211570"/>
              <a:gd name="connsiteY4-86" fmla="*/ 400050 h 626072"/>
              <a:gd name="connsiteX5-87" fmla="*/ 828675 w 1211570"/>
              <a:gd name="connsiteY5-88" fmla="*/ 400050 h 626072"/>
              <a:gd name="connsiteX6-89" fmla="*/ 1002020 w 1211570"/>
              <a:gd name="connsiteY6-90" fmla="*/ 511772 h 626072"/>
              <a:gd name="connsiteX7-91" fmla="*/ 1211570 w 1211570"/>
              <a:gd name="connsiteY7-92" fmla="*/ 626072 h 626072"/>
              <a:gd name="connsiteX0-93" fmla="*/ 1211570 w 1211570"/>
              <a:gd name="connsiteY0-94" fmla="*/ 626072 h 626072"/>
              <a:gd name="connsiteX1-95" fmla="*/ 1087745 w 1211570"/>
              <a:gd name="connsiteY1-96" fmla="*/ 416522 h 626072"/>
              <a:gd name="connsiteX2-97" fmla="*/ 809625 w 1211570"/>
              <a:gd name="connsiteY2-98" fmla="*/ 0 h 626072"/>
              <a:gd name="connsiteX3-99" fmla="*/ 95250 w 1211570"/>
              <a:gd name="connsiteY3-100" fmla="*/ 0 h 626072"/>
              <a:gd name="connsiteX4-101" fmla="*/ 0 w 1211570"/>
              <a:gd name="connsiteY4-102" fmla="*/ 200025 h 626072"/>
              <a:gd name="connsiteX5-103" fmla="*/ 95250 w 1211570"/>
              <a:gd name="connsiteY5-104" fmla="*/ 400050 h 626072"/>
              <a:gd name="connsiteX6-105" fmla="*/ 828675 w 1211570"/>
              <a:gd name="connsiteY6-106" fmla="*/ 400050 h 626072"/>
              <a:gd name="connsiteX7-107" fmla="*/ 1002020 w 1211570"/>
              <a:gd name="connsiteY7-108" fmla="*/ 511772 h 626072"/>
              <a:gd name="connsiteX8-109" fmla="*/ 1211570 w 1211570"/>
              <a:gd name="connsiteY8-110" fmla="*/ 626072 h 626072"/>
              <a:gd name="connsiteX0-111" fmla="*/ 1392545 w 1392545"/>
              <a:gd name="connsiteY0-112" fmla="*/ 540347 h 540347"/>
              <a:gd name="connsiteX1-113" fmla="*/ 1087745 w 1392545"/>
              <a:gd name="connsiteY1-114" fmla="*/ 416522 h 540347"/>
              <a:gd name="connsiteX2-115" fmla="*/ 809625 w 1392545"/>
              <a:gd name="connsiteY2-116" fmla="*/ 0 h 540347"/>
              <a:gd name="connsiteX3-117" fmla="*/ 95250 w 1392545"/>
              <a:gd name="connsiteY3-118" fmla="*/ 0 h 540347"/>
              <a:gd name="connsiteX4-119" fmla="*/ 0 w 1392545"/>
              <a:gd name="connsiteY4-120" fmla="*/ 200025 h 540347"/>
              <a:gd name="connsiteX5-121" fmla="*/ 95250 w 1392545"/>
              <a:gd name="connsiteY5-122" fmla="*/ 400050 h 540347"/>
              <a:gd name="connsiteX6-123" fmla="*/ 828675 w 1392545"/>
              <a:gd name="connsiteY6-124" fmla="*/ 400050 h 540347"/>
              <a:gd name="connsiteX7-125" fmla="*/ 1002020 w 1392545"/>
              <a:gd name="connsiteY7-126" fmla="*/ 511772 h 540347"/>
              <a:gd name="connsiteX8-127" fmla="*/ 1392545 w 1392545"/>
              <a:gd name="connsiteY8-128" fmla="*/ 540347 h 540347"/>
              <a:gd name="connsiteX0-129" fmla="*/ 1392545 w 1392545"/>
              <a:gd name="connsiteY0-130" fmla="*/ 540347 h 616547"/>
              <a:gd name="connsiteX1-131" fmla="*/ 1087745 w 1392545"/>
              <a:gd name="connsiteY1-132" fmla="*/ 416522 h 616547"/>
              <a:gd name="connsiteX2-133" fmla="*/ 809625 w 1392545"/>
              <a:gd name="connsiteY2-134" fmla="*/ 0 h 616547"/>
              <a:gd name="connsiteX3-135" fmla="*/ 95250 w 1392545"/>
              <a:gd name="connsiteY3-136" fmla="*/ 0 h 616547"/>
              <a:gd name="connsiteX4-137" fmla="*/ 0 w 1392545"/>
              <a:gd name="connsiteY4-138" fmla="*/ 200025 h 616547"/>
              <a:gd name="connsiteX5-139" fmla="*/ 95250 w 1392545"/>
              <a:gd name="connsiteY5-140" fmla="*/ 400050 h 616547"/>
              <a:gd name="connsiteX6-141" fmla="*/ 828675 w 1392545"/>
              <a:gd name="connsiteY6-142" fmla="*/ 400050 h 616547"/>
              <a:gd name="connsiteX7-143" fmla="*/ 1240145 w 1392545"/>
              <a:gd name="connsiteY7-144" fmla="*/ 616547 h 616547"/>
              <a:gd name="connsiteX8-145" fmla="*/ 1392545 w 1392545"/>
              <a:gd name="connsiteY8-146" fmla="*/ 540347 h 616547"/>
              <a:gd name="connsiteX0-147" fmla="*/ 1240145 w 1240145"/>
              <a:gd name="connsiteY0-148" fmla="*/ 616547 h 616547"/>
              <a:gd name="connsiteX1-149" fmla="*/ 1087745 w 1240145"/>
              <a:gd name="connsiteY1-150" fmla="*/ 416522 h 616547"/>
              <a:gd name="connsiteX2-151" fmla="*/ 809625 w 1240145"/>
              <a:gd name="connsiteY2-152" fmla="*/ 0 h 616547"/>
              <a:gd name="connsiteX3-153" fmla="*/ 95250 w 1240145"/>
              <a:gd name="connsiteY3-154" fmla="*/ 0 h 616547"/>
              <a:gd name="connsiteX4-155" fmla="*/ 0 w 1240145"/>
              <a:gd name="connsiteY4-156" fmla="*/ 200025 h 616547"/>
              <a:gd name="connsiteX5-157" fmla="*/ 95250 w 1240145"/>
              <a:gd name="connsiteY5-158" fmla="*/ 400050 h 616547"/>
              <a:gd name="connsiteX6-159" fmla="*/ 828675 w 1240145"/>
              <a:gd name="connsiteY6-160" fmla="*/ 400050 h 616547"/>
              <a:gd name="connsiteX7-161" fmla="*/ 1240145 w 1240145"/>
              <a:gd name="connsiteY7-162" fmla="*/ 616547 h 616547"/>
              <a:gd name="connsiteX0-163" fmla="*/ 1240145 w 1240145"/>
              <a:gd name="connsiteY0-164" fmla="*/ 616547 h 616547"/>
              <a:gd name="connsiteX1-165" fmla="*/ 809625 w 1240145"/>
              <a:gd name="connsiteY1-166" fmla="*/ 0 h 616547"/>
              <a:gd name="connsiteX2-167" fmla="*/ 95250 w 1240145"/>
              <a:gd name="connsiteY2-168" fmla="*/ 0 h 616547"/>
              <a:gd name="connsiteX3-169" fmla="*/ 0 w 1240145"/>
              <a:gd name="connsiteY3-170" fmla="*/ 200025 h 616547"/>
              <a:gd name="connsiteX4-171" fmla="*/ 95250 w 1240145"/>
              <a:gd name="connsiteY4-172" fmla="*/ 400050 h 616547"/>
              <a:gd name="connsiteX5-173" fmla="*/ 828675 w 1240145"/>
              <a:gd name="connsiteY5-174" fmla="*/ 400050 h 616547"/>
              <a:gd name="connsiteX6-175" fmla="*/ 1240145 w 1240145"/>
              <a:gd name="connsiteY6-176" fmla="*/ 616547 h 6165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rgbClr val="000000"/>
              </a:solidFill>
            </a:endParaRPr>
          </a:p>
        </p:txBody>
      </p:sp>
      <p:sp>
        <p:nvSpPr>
          <p:cNvPr id="7" name="椭圆 6"/>
          <p:cNvSpPr/>
          <p:nvPr/>
        </p:nvSpPr>
        <p:spPr>
          <a:xfrm>
            <a:off x="5016501"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13" name="椭圆 12"/>
          <p:cNvSpPr/>
          <p:nvPr/>
        </p:nvSpPr>
        <p:spPr>
          <a:xfrm>
            <a:off x="5746750" y="37973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4" name="椭圆 13"/>
          <p:cNvSpPr/>
          <p:nvPr/>
        </p:nvSpPr>
        <p:spPr>
          <a:xfrm>
            <a:off x="6470649"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5" name="椭圆 14"/>
          <p:cNvSpPr/>
          <p:nvPr/>
        </p:nvSpPr>
        <p:spPr>
          <a:xfrm>
            <a:off x="6996914" y="4521199"/>
            <a:ext cx="190500" cy="1905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6" name="TextBox 15"/>
          <p:cNvSpPr txBox="1"/>
          <p:nvPr/>
        </p:nvSpPr>
        <p:spPr>
          <a:xfrm>
            <a:off x="1258710" y="3698200"/>
            <a:ext cx="2236510" cy="338554"/>
          </a:xfrm>
          <a:prstGeom prst="rect">
            <a:avLst/>
          </a:prstGeom>
          <a:noFill/>
        </p:spPr>
        <p:txBody>
          <a:bodyPr wrap="none" rtlCol="0">
            <a:spAutoFit/>
          </a:bodyPr>
          <a:lstStyle/>
          <a:p>
            <a:r>
              <a:rPr lang="en-US" altLang="zh-CN" sz="1600" spc="300" dirty="0">
                <a:latin typeface="微软雅黑" panose="020B0503020204020204" pitchFamily="34" charset="-122"/>
                <a:ea typeface="微软雅黑" panose="020B0503020204020204" pitchFamily="34" charset="-122"/>
              </a:rPr>
              <a:t>3. </a:t>
            </a:r>
            <a:r>
              <a:rPr lang="zh-CN" altLang="en-US" sz="1600" spc="300" dirty="0">
                <a:latin typeface="微软雅黑" panose="020B0503020204020204" pitchFamily="34" charset="-122"/>
                <a:ea typeface="微软雅黑" panose="020B0503020204020204" pitchFamily="34" charset="-122"/>
              </a:rPr>
              <a:t>增加批归一化层</a:t>
            </a:r>
            <a:endParaRPr lang="zh-CN" altLang="en-US" sz="1600" spc="3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905452" y="4172460"/>
            <a:ext cx="3479979" cy="1721497"/>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增加批归一化层（</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Batch Normalization</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）：在卷积层之后添加批归一化层可以帮助加速模型的收敛并提高模型的泛化能力。可以在每个卷积层后添加</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nn.BatchNorm2d()</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层，并在</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forward()</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函数中应用。</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18" name="TextBox 17"/>
          <p:cNvSpPr txBox="1"/>
          <p:nvPr/>
        </p:nvSpPr>
        <p:spPr>
          <a:xfrm>
            <a:off x="2123387" y="1974334"/>
            <a:ext cx="1018227" cy="338554"/>
          </a:xfrm>
          <a:prstGeom prst="rect">
            <a:avLst/>
          </a:prstGeom>
          <a:noFill/>
        </p:spPr>
        <p:txBody>
          <a:bodyPr wrap="none" rtlCol="0">
            <a:spAutoFit/>
          </a:bodyPr>
          <a:lstStyle>
            <a:defPPr>
              <a:defRPr lang="zh-CN"/>
            </a:defPPr>
            <a:lvl1pPr algn="r">
              <a:defRPr sz="1200">
                <a:solidFill>
                  <a:srgbClr val="F09C2A"/>
                </a:solidFill>
                <a:latin typeface="Arial Rounded MT Bold" panose="020F0704030504030204" pitchFamily="34" charset="0"/>
              </a:defRPr>
            </a:lvl1pPr>
          </a:lstStyle>
          <a:p>
            <a:pPr algn="l"/>
            <a:r>
              <a:rPr lang="en-US" altLang="zh-CN" sz="1600" spc="300" dirty="0">
                <a:solidFill>
                  <a:schemeClr val="tx1"/>
                </a:solidFill>
                <a:latin typeface="微软雅黑" panose="020B0503020204020204" pitchFamily="34" charset="-122"/>
                <a:ea typeface="微软雅黑" panose="020B0503020204020204" pitchFamily="34" charset="-122"/>
              </a:rPr>
              <a:t>1. </a:t>
            </a:r>
            <a:r>
              <a:rPr lang="zh-CN" altLang="en-US" sz="1600" spc="300" dirty="0">
                <a:solidFill>
                  <a:schemeClr val="tx1"/>
                </a:solidFill>
                <a:latin typeface="微软雅黑" panose="020B0503020204020204" pitchFamily="34" charset="-122"/>
                <a:ea typeface="微软雅黑" panose="020B0503020204020204" pitchFamily="34" charset="-122"/>
              </a:rPr>
              <a:t>大核</a:t>
            </a:r>
            <a:endParaRPr lang="zh-CN" altLang="en-US" sz="1600" spc="300" dirty="0">
              <a:solidFill>
                <a:schemeClr val="tx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271850" y="2292253"/>
            <a:ext cx="3492056" cy="890500"/>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针对</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LKA</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模型的</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`conv0`</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层进行相应的修改，这里尝试将</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kernel_size</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改为</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7*7</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stride = 1</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padding  = 3</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0" name="TextBox 19"/>
          <p:cNvSpPr txBox="1"/>
          <p:nvPr/>
        </p:nvSpPr>
        <p:spPr>
          <a:xfrm>
            <a:off x="6470649" y="2160946"/>
            <a:ext cx="1749197" cy="338554"/>
          </a:xfrm>
          <a:prstGeom prst="rect">
            <a:avLst/>
          </a:prstGeom>
          <a:noFill/>
        </p:spPr>
        <p:txBody>
          <a:bodyPr wrap="none" rtlCol="0">
            <a:spAutoFit/>
          </a:bodyPr>
          <a:lstStyle>
            <a:defPPr>
              <a:defRPr lang="zh-CN"/>
            </a:defPPr>
            <a:lvl1pPr>
              <a:defRPr sz="1200">
                <a:solidFill>
                  <a:srgbClr val="86A150"/>
                </a:solidFill>
                <a:latin typeface="Arial Rounded MT Bold" panose="020F0704030504030204" pitchFamily="34" charset="0"/>
              </a:defRPr>
            </a:lvl1pPr>
          </a:lstStyle>
          <a:p>
            <a:r>
              <a:rPr lang="en-US" altLang="zh-CN" sz="1600" spc="300" dirty="0">
                <a:solidFill>
                  <a:schemeClr val="tx1"/>
                </a:solidFill>
                <a:latin typeface="微软雅黑" panose="020B0503020204020204" pitchFamily="34" charset="-122"/>
                <a:ea typeface="微软雅黑" panose="020B0503020204020204" pitchFamily="34" charset="-122"/>
              </a:rPr>
              <a:t>2. </a:t>
            </a:r>
            <a:r>
              <a:rPr lang="zh-CN" altLang="en-US" sz="1600" spc="300" dirty="0">
                <a:solidFill>
                  <a:schemeClr val="tx1"/>
                </a:solidFill>
                <a:latin typeface="微软雅黑" panose="020B0503020204020204" pitchFamily="34" charset="-122"/>
                <a:ea typeface="微软雅黑" panose="020B0503020204020204" pitchFamily="34" charset="-122"/>
              </a:rPr>
              <a:t>多尺度分支</a:t>
            </a:r>
            <a:endParaRPr lang="zh-CN" altLang="en-US" sz="1600" spc="300" dirty="0">
              <a:solidFill>
                <a:schemeClr val="tx1"/>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8430097" y="800164"/>
            <a:ext cx="3715106" cy="3383490"/>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引入了</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MultiScaleBranch</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类作为多尺度分支结构，用于处理不同尺度的特征。</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MultiScaleBranch</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类包含三个不同尺寸的卷积核（</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3x3</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5x5</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7x7</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），它们分别对输入进行卷积操作，然后将结果进行拼接。</a:t>
            </a:r>
            <a:endPar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`LKA`</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类的</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`forward`</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方法中，使用了</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MultiScaleBranch</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作为</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conv_spatial</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的替代，这样就引入了多尺度结构。在模型最后一层的卷积操作中，将多尺度分支的输出与原始输入进行拼接，以增强模型的表示能力。</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22" name="TextBox 21"/>
          <p:cNvSpPr txBox="1"/>
          <p:nvPr/>
        </p:nvSpPr>
        <p:spPr>
          <a:xfrm>
            <a:off x="9242104" y="4566007"/>
            <a:ext cx="2723823" cy="338554"/>
          </a:xfrm>
          <a:prstGeom prst="rect">
            <a:avLst/>
          </a:prstGeom>
          <a:noFill/>
        </p:spPr>
        <p:txBody>
          <a:bodyPr wrap="none" rtlCol="0">
            <a:spAutoFit/>
          </a:bodyPr>
          <a:lstStyle>
            <a:defPPr>
              <a:defRPr lang="zh-CN"/>
            </a:defPPr>
            <a:lvl1pPr>
              <a:defRPr sz="1200" b="0">
                <a:solidFill>
                  <a:srgbClr val="338288"/>
                </a:solidFill>
                <a:latin typeface="Arial Rounded MT Bold" panose="020F0704030504030204" pitchFamily="34" charset="0"/>
              </a:defRPr>
            </a:lvl1pPr>
          </a:lstStyle>
          <a:p>
            <a:r>
              <a:rPr lang="en-US" altLang="zh-CN" sz="1600" spc="300" dirty="0">
                <a:solidFill>
                  <a:schemeClr val="tx1"/>
                </a:solidFill>
                <a:latin typeface="微软雅黑" panose="020B0503020204020204" pitchFamily="34" charset="-122"/>
                <a:ea typeface="微软雅黑" panose="020B0503020204020204" pitchFamily="34" charset="-122"/>
              </a:rPr>
              <a:t>4. </a:t>
            </a:r>
            <a:r>
              <a:rPr lang="zh-CN" altLang="en-US" sz="1600" spc="300" dirty="0">
                <a:solidFill>
                  <a:schemeClr val="tx1"/>
                </a:solidFill>
                <a:latin typeface="微软雅黑" panose="020B0503020204020204" pitchFamily="34" charset="-122"/>
                <a:ea typeface="微软雅黑" panose="020B0503020204020204" pitchFamily="34" charset="-122"/>
              </a:rPr>
              <a:t>增加非线性激活函数</a:t>
            </a:r>
            <a:endParaRPr lang="zh-CN" altLang="en-US" sz="1600" spc="300" dirty="0">
              <a:solidFill>
                <a:schemeClr val="tx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9056723" y="4936866"/>
            <a:ext cx="2909204" cy="1444498"/>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添加非线性激活函数：在卷积层之后添加非线性激活函数可以引入非线性特征映射，提高模型的表示能力。可以在每个卷积层之后使用激活函数，例如</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ReLU</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24" name="组合 23"/>
          <p:cNvGrpSpPr/>
          <p:nvPr/>
        </p:nvGrpSpPr>
        <p:grpSpPr>
          <a:xfrm>
            <a:off x="7445203"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 name="组合 26"/>
          <p:cNvGrpSpPr/>
          <p:nvPr/>
        </p:nvGrpSpPr>
        <p:grpSpPr>
          <a:xfrm>
            <a:off x="3798999" y="3312823"/>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8041253" y="4519718"/>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498305" y="2278881"/>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cxnSp>
          <p:nvCxnSpPr>
            <p:cNvPr id="56" name="直接连接符 55"/>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 name="组合 58"/>
          <p:cNvGrpSpPr/>
          <p:nvPr/>
        </p:nvGrpSpPr>
        <p:grpSpPr>
          <a:xfrm>
            <a:off x="0" y="247949"/>
            <a:ext cx="12192000" cy="400110"/>
            <a:chOff x="0" y="247949"/>
            <a:chExt cx="12192000" cy="400110"/>
          </a:xfrm>
        </p:grpSpPr>
        <p:sp>
          <p:nvSpPr>
            <p:cNvPr id="60" name="矩形 59"/>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27"/>
            <p:cNvSpPr txBox="1"/>
            <p:nvPr/>
          </p:nvSpPr>
          <p:spPr>
            <a:xfrm>
              <a:off x="795673" y="247949"/>
              <a:ext cx="2610265" cy="40011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62" name="矩形 61"/>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8" grpId="0" bldLvl="0" animBg="1"/>
      <p:bldP spid="10" grpId="0" bldLvl="0" animBg="1"/>
      <p:bldP spid="11" grpId="0" bldLvl="0" animBg="1"/>
      <p:bldP spid="7" grpId="0" bldLvl="0" animBg="1"/>
      <p:bldP spid="13" grpId="0" bldLvl="0" animBg="1"/>
      <p:bldP spid="14" grpId="0" bldLvl="0" animBg="1"/>
      <p:bldP spid="15" grpId="0" bldLvl="0" animBg="1"/>
      <p:bldP spid="16" grpId="0"/>
      <p:bldP spid="17" grpId="0"/>
      <p:bldP spid="18" grpId="0"/>
      <p:bldP spid="19" grpId="0"/>
      <p:bldP spid="20"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863291" y="3758212"/>
            <a:ext cx="3842067" cy="645160"/>
          </a:xfrm>
          <a:prstGeom prst="rect">
            <a:avLst/>
          </a:prstGeom>
          <a:noFill/>
        </p:spPr>
        <p:txBody>
          <a:bodyPr wrap="square" rtlCol="0">
            <a:spAutoFit/>
          </a:bodyPr>
          <a:lstStyle/>
          <a:p>
            <a:r>
              <a:rPr lang="en-US" altLang="zh-CN" sz="3600" b="1" spc="600" dirty="0">
                <a:solidFill>
                  <a:schemeClr val="bg1"/>
                </a:solidFill>
                <a:latin typeface="微软雅黑" panose="020B0503020204020204" pitchFamily="34" charset="-122"/>
                <a:ea typeface="微软雅黑" panose="020B0503020204020204" pitchFamily="34" charset="-122"/>
              </a:rPr>
              <a:t>Res2Net</a:t>
            </a:r>
            <a:endParaRPr lang="en-US" altLang="zh-CN" sz="3600" b="1" spc="6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2023097"/>
            <a:ext cx="12192001" cy="1445260"/>
            <a:chOff x="0" y="2023097"/>
            <a:chExt cx="12192001" cy="1445260"/>
          </a:xfrm>
        </p:grpSpPr>
        <p:sp>
          <p:nvSpPr>
            <p:cNvPr id="10" name="矩形 9"/>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422919" y="2023097"/>
              <a:ext cx="757122" cy="144526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3</a:t>
              </a:r>
              <a:endParaRPr lang="en-US" altLang="zh-CN" sz="8800" b="1" spc="300" dirty="0">
                <a:solidFill>
                  <a:schemeClr val="bg1"/>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6481445" y="5299710"/>
            <a:ext cx="5544185" cy="1168400"/>
          </a:xfrm>
          <a:prstGeom prst="rect">
            <a:avLst/>
          </a:prstGeom>
          <a:noFill/>
        </p:spPr>
        <p:txBody>
          <a:bodyPr wrap="square" rtlCol="0">
            <a:spAutoFit/>
          </a:bodyPr>
          <a:lstStyle/>
          <a:p>
            <a:pPr algn="r"/>
            <a:r>
              <a:rPr lang="zh-CN" altLang="en-US" sz="1400"/>
              <a:t>注：第三部分所有网络结构图片出处为</a:t>
            </a:r>
            <a:endParaRPr lang="zh-CN" altLang="en-US" sz="1400"/>
          </a:p>
          <a:p>
            <a:pPr algn="r"/>
            <a:r>
              <a:rPr lang="zh-CN" altLang="en-US" sz="1400"/>
              <a:t>Gao S H, Cheng M M, Zhao K, et al. Res2net: A new multi-scale backbone architecture[J]. IEEE transactions on pattern analysis and machine intelligence, 2019, 43(2): 652-662.</a:t>
            </a:r>
            <a:endParaRPr lang="zh-CN" altLang="en-US" sz="1400"/>
          </a:p>
          <a:p>
            <a:pPr algn="r"/>
            <a:r>
              <a:rPr lang="zh-CN" altLang="en-US" sz="1400"/>
              <a:t>其余图片源自网络</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539088" y="741873"/>
            <a:ext cx="9036234" cy="598132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878509" y="1124873"/>
            <a:ext cx="5540375" cy="4160520"/>
          </a:xfrm>
          <a:prstGeom prst="rect">
            <a:avLst/>
          </a:prstGeom>
        </p:spPr>
        <p:txBody>
          <a:bodyPr wrap="square">
            <a:noAutofit/>
          </a:bodyPr>
          <a:lstStyle/>
          <a:p>
            <a:pPr>
              <a:lnSpc>
                <a:spcPts val="2500"/>
              </a:lnSpc>
            </a:pPr>
            <a:r>
              <a:rPr lang="en-US" altLang="zh-CN" sz="1200" b="1" spc="300" dirty="0">
                <a:solidFill>
                  <a:schemeClr val="bg1"/>
                </a:solidFill>
                <a:latin typeface="微软雅黑" panose="020B0503020204020204" pitchFamily="34" charset="-122"/>
                <a:ea typeface="微软雅黑" panose="020B0503020204020204" pitchFamily="34" charset="-122"/>
              </a:rPr>
              <a:t>Res2Net</a:t>
            </a:r>
            <a:r>
              <a:rPr lang="zh-CN" altLang="en-US" sz="1200" spc="300" dirty="0">
                <a:solidFill>
                  <a:schemeClr val="bg1"/>
                </a:solidFill>
                <a:latin typeface="微软雅黑" panose="020B0503020204020204" pitchFamily="34" charset="-122"/>
                <a:ea typeface="微软雅黑" panose="020B0503020204020204" pitchFamily="34" charset="-122"/>
              </a:rPr>
              <a:t>的核心是提出了一种简单而有效的多尺度处理方法，</a:t>
            </a:r>
            <a:r>
              <a:rPr lang="zh-CN" altLang="en-US" sz="1200" spc="300" dirty="0">
                <a:solidFill>
                  <a:schemeClr val="bg1"/>
                </a:solidFill>
                <a:latin typeface="微软雅黑" panose="020B0503020204020204" pitchFamily="34" charset="-122"/>
                <a:ea typeface="微软雅黑" panose="020B0503020204020204" pitchFamily="34" charset="-122"/>
                <a:sym typeface="+mn-ea"/>
              </a:rPr>
              <a:t>如右图所示，与resnet的</a:t>
            </a:r>
            <a:r>
              <a:rPr lang="en-US" altLang="zh-CN" sz="1200" spc="300" dirty="0">
                <a:solidFill>
                  <a:schemeClr val="bg1"/>
                </a:solidFill>
                <a:latin typeface="微软雅黑" panose="020B0503020204020204" pitchFamily="34" charset="-122"/>
                <a:ea typeface="微软雅黑" panose="020B0503020204020204" pitchFamily="34" charset="-122"/>
                <a:sym typeface="+mn-ea"/>
              </a:rPr>
              <a:t>Bottleneck</a:t>
            </a:r>
            <a:r>
              <a:rPr lang="zh-CN" altLang="en-US" sz="1200" spc="300" dirty="0">
                <a:solidFill>
                  <a:schemeClr val="bg1"/>
                </a:solidFill>
                <a:latin typeface="微软雅黑" panose="020B0503020204020204" pitchFamily="34" charset="-122"/>
                <a:ea typeface="微软雅黑" panose="020B0503020204020204" pitchFamily="34" charset="-122"/>
                <a:sym typeface="+mn-ea"/>
              </a:rPr>
              <a:t>结构相比，</a:t>
            </a:r>
            <a:r>
              <a:rPr lang="en-US" altLang="zh-CN" sz="1200" spc="300" dirty="0">
                <a:solidFill>
                  <a:schemeClr val="bg1"/>
                </a:solidFill>
                <a:latin typeface="微软雅黑" panose="020B0503020204020204" pitchFamily="34" charset="-122"/>
                <a:ea typeface="微软雅黑" panose="020B0503020204020204" pitchFamily="34" charset="-122"/>
                <a:sym typeface="+mn-ea"/>
              </a:rPr>
              <a:t>Res2Net</a:t>
            </a:r>
            <a:r>
              <a:rPr lang="zh-CN" altLang="en-US" sz="1200" spc="300" dirty="0">
                <a:solidFill>
                  <a:schemeClr val="bg1"/>
                </a:solidFill>
                <a:latin typeface="微软雅黑" panose="020B0503020204020204" pitchFamily="34" charset="-122"/>
                <a:ea typeface="微软雅黑" panose="020B0503020204020204" pitchFamily="34" charset="-122"/>
                <a:sym typeface="+mn-ea"/>
              </a:rPr>
              <a:t>将原来中间的3x3卷积换成了图</a:t>
            </a:r>
            <a:r>
              <a:rPr lang="en-US" altLang="zh-CN" sz="1200" spc="300" dirty="0">
                <a:solidFill>
                  <a:schemeClr val="bg1"/>
                </a:solidFill>
                <a:latin typeface="微软雅黑" panose="020B0503020204020204" pitchFamily="34" charset="-122"/>
                <a:ea typeface="微软雅黑" panose="020B0503020204020204" pitchFamily="34" charset="-122"/>
                <a:sym typeface="+mn-ea"/>
              </a:rPr>
              <a:t>(b)</a:t>
            </a:r>
            <a:r>
              <a:rPr lang="zh-CN" altLang="en-US" sz="1200" spc="300" dirty="0">
                <a:solidFill>
                  <a:schemeClr val="bg1"/>
                </a:solidFill>
                <a:latin typeface="微软雅黑" panose="020B0503020204020204" pitchFamily="34" charset="-122"/>
                <a:ea typeface="微软雅黑" panose="020B0503020204020204" pitchFamily="34" charset="-122"/>
                <a:sym typeface="+mn-ea"/>
              </a:rPr>
              <a:t>中的蓝色部分。</a:t>
            </a:r>
            <a:endParaRPr lang="zh-CN" altLang="en-US" sz="1200" spc="300" dirty="0">
              <a:solidFill>
                <a:schemeClr val="bg1"/>
              </a:solidFill>
              <a:latin typeface="微软雅黑" panose="020B0503020204020204" pitchFamily="34" charset="-122"/>
              <a:ea typeface="微软雅黑" panose="020B0503020204020204" pitchFamily="34" charset="-122"/>
              <a:sym typeface="+mn-ea"/>
            </a:endParaRP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sym typeface="+mn-ea"/>
              </a:rPr>
              <a:t> </a:t>
            </a:r>
            <a:r>
              <a:rPr lang="en-US" altLang="zh-CN" sz="1200" spc="300" dirty="0">
                <a:solidFill>
                  <a:schemeClr val="bg1"/>
                </a:solidFill>
                <a:latin typeface="微软雅黑" panose="020B0503020204020204" pitchFamily="34" charset="-122"/>
                <a:ea typeface="微软雅黑" panose="020B0503020204020204" pitchFamily="34" charset="-122"/>
                <a:sym typeface="+mn-ea"/>
              </a:rPr>
              <a:t>   </a:t>
            </a:r>
            <a:endParaRPr lang="en-US" altLang="zh-CN" sz="1200" spc="300" dirty="0">
              <a:solidFill>
                <a:schemeClr val="bg1"/>
              </a:solidFill>
              <a:latin typeface="微软雅黑" panose="020B0503020204020204" pitchFamily="34" charset="-122"/>
              <a:ea typeface="微软雅黑" panose="020B0503020204020204" pitchFamily="34" charset="-122"/>
              <a:sym typeface="+mn-ea"/>
            </a:endParaRP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sym typeface="+mn-ea"/>
              </a:rPr>
              <a:t>其主要优点有：</a:t>
            </a:r>
            <a:endParaRPr lang="zh-CN" altLang="en-US" sz="1200" spc="300" dirty="0">
              <a:solidFill>
                <a:schemeClr val="bg1"/>
              </a:solidFill>
              <a:latin typeface="微软雅黑" panose="020B0503020204020204" pitchFamily="34" charset="-122"/>
              <a:ea typeface="微软雅黑" panose="020B0503020204020204" pitchFamily="34" charset="-122"/>
              <a:sym typeface="+mn-ea"/>
            </a:endParaRP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sym typeface="+mn-ea"/>
              </a:rPr>
              <a:t> </a:t>
            </a:r>
            <a:r>
              <a:rPr lang="en-US" altLang="zh-CN" sz="1200" spc="300" dirty="0">
                <a:solidFill>
                  <a:schemeClr val="bg1"/>
                </a:solidFill>
                <a:latin typeface="微软雅黑" panose="020B0503020204020204" pitchFamily="34" charset="-122"/>
                <a:ea typeface="微软雅黑" panose="020B0503020204020204" pitchFamily="34" charset="-122"/>
                <a:sym typeface="+mn-ea"/>
              </a:rPr>
              <a:t>   1.由于这种拆分混合连接结构，Res2Net模块的输出包含不同感受野大小的组合，有利于提取全局和本地信息。</a:t>
            </a:r>
            <a:endParaRPr lang="en-US" altLang="zh-CN" sz="1200" spc="300" dirty="0">
              <a:solidFill>
                <a:schemeClr val="bg1"/>
              </a:solidFill>
              <a:latin typeface="微软雅黑" panose="020B0503020204020204" pitchFamily="34" charset="-122"/>
              <a:ea typeface="微软雅黑" panose="020B0503020204020204" pitchFamily="34" charset="-122"/>
              <a:sym typeface="+mn-ea"/>
            </a:endParaRP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sym typeface="+mn-ea"/>
              </a:rPr>
              <a:t>    2.特征重用</a:t>
            </a:r>
            <a:r>
              <a:rPr lang="zh-CN" altLang="en-US" sz="1200" spc="300" dirty="0">
                <a:solidFill>
                  <a:schemeClr val="bg1"/>
                </a:solidFill>
                <a:latin typeface="微软雅黑" panose="020B0503020204020204" pitchFamily="34" charset="-122"/>
                <a:ea typeface="微软雅黑" panose="020B0503020204020204" pitchFamily="34" charset="-122"/>
                <a:sym typeface="+mn-ea"/>
              </a:rPr>
              <a:t>，省略</a:t>
            </a:r>
            <a:r>
              <a:rPr lang="en-US" altLang="zh-CN" sz="1200" spc="300" dirty="0">
                <a:solidFill>
                  <a:schemeClr val="bg1"/>
                </a:solidFill>
                <a:latin typeface="微软雅黑" panose="020B0503020204020204" pitchFamily="34" charset="-122"/>
                <a:ea typeface="微软雅黑" panose="020B0503020204020204" pitchFamily="34" charset="-122"/>
                <a:sym typeface="+mn-ea"/>
              </a:rPr>
              <a:t>第一个分割部分x1的卷积</a:t>
            </a:r>
            <a:r>
              <a:rPr lang="zh-CN" altLang="en-US" sz="1200" spc="300" dirty="0">
                <a:solidFill>
                  <a:schemeClr val="bg1"/>
                </a:solidFill>
                <a:latin typeface="微软雅黑" panose="020B0503020204020204" pitchFamily="34" charset="-122"/>
                <a:ea typeface="微软雅黑" panose="020B0503020204020204" pitchFamily="34" charset="-122"/>
                <a:sym typeface="+mn-ea"/>
              </a:rPr>
              <a:t>，减少参数的数量。</a:t>
            </a:r>
            <a:endParaRPr lang="zh-CN" altLang="en-US" sz="1200" spc="300" dirty="0">
              <a:solidFill>
                <a:schemeClr val="bg1"/>
              </a:solidFill>
              <a:latin typeface="微软雅黑" panose="020B0503020204020204" pitchFamily="34" charset="-122"/>
              <a:ea typeface="微软雅黑" panose="020B0503020204020204" pitchFamily="34" charset="-122"/>
              <a:sym typeface="+mn-ea"/>
            </a:endParaRP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sym typeface="+mn-ea"/>
              </a:rPr>
              <a:t>    3.</a:t>
            </a:r>
            <a:r>
              <a:rPr lang="zh-CN" altLang="en-US" sz="1200" spc="300" dirty="0">
                <a:solidFill>
                  <a:schemeClr val="bg1"/>
                </a:solidFill>
                <a:latin typeface="微软雅黑" panose="020B0503020204020204" pitchFamily="34" charset="-122"/>
                <a:ea typeface="微软雅黑" panose="020B0503020204020204" pitchFamily="34" charset="-122"/>
                <a:sym typeface="+mn-ea"/>
              </a:rPr>
              <a:t>引入</a:t>
            </a:r>
            <a:r>
              <a:rPr lang="en-US" altLang="zh-CN" sz="1200" spc="300" dirty="0">
                <a:solidFill>
                  <a:schemeClr val="bg1"/>
                </a:solidFill>
                <a:latin typeface="微软雅黑" panose="020B0503020204020204" pitchFamily="34" charset="-122"/>
                <a:ea typeface="微软雅黑" panose="020B0503020204020204" pitchFamily="34" charset="-122"/>
                <a:sym typeface="+mn-ea"/>
              </a:rPr>
              <a:t>新的维度，即Res2Net块中特征组的数量——尺度</a:t>
            </a:r>
            <a:r>
              <a:rPr lang="zh-CN" altLang="en-US" sz="1200" spc="300" dirty="0">
                <a:solidFill>
                  <a:schemeClr val="bg1"/>
                </a:solidFill>
                <a:latin typeface="微软雅黑" panose="020B0503020204020204" pitchFamily="34" charset="-122"/>
                <a:ea typeface="微软雅黑" panose="020B0503020204020204" pitchFamily="34" charset="-122"/>
                <a:sym typeface="+mn-ea"/>
              </a:rPr>
              <a:t>。其控制参数记为</a:t>
            </a:r>
            <a:r>
              <a:rPr lang="en-US" altLang="zh-CN" sz="1200" spc="300" dirty="0">
                <a:solidFill>
                  <a:schemeClr val="bg1"/>
                </a:solidFill>
                <a:latin typeface="微软雅黑" panose="020B0503020204020204" pitchFamily="34" charset="-122"/>
                <a:ea typeface="微软雅黑" panose="020B0503020204020204" pitchFamily="34" charset="-122"/>
                <a:sym typeface="+mn-ea"/>
              </a:rPr>
              <a:t>s</a:t>
            </a:r>
            <a:r>
              <a:rPr lang="zh-CN" altLang="en-US" sz="1200" spc="300" dirty="0">
                <a:solidFill>
                  <a:schemeClr val="bg1"/>
                </a:solidFill>
                <a:latin typeface="微软雅黑" panose="020B0503020204020204" pitchFamily="34" charset="-122"/>
                <a:ea typeface="微软雅黑" panose="020B0503020204020204" pitchFamily="34" charset="-122"/>
                <a:sym typeface="+mn-ea"/>
              </a:rPr>
              <a:t>，s越大感受野越大。</a:t>
            </a:r>
            <a:endParaRPr lang="zh-CN" altLang="en-US" sz="1200" spc="300" dirty="0">
              <a:solidFill>
                <a:schemeClr val="bg1"/>
              </a:solidFill>
              <a:latin typeface="微软雅黑" panose="020B0503020204020204" pitchFamily="34" charset="-122"/>
              <a:ea typeface="微软雅黑" panose="020B0503020204020204" pitchFamily="34" charset="-122"/>
              <a:sym typeface="+mn-ea"/>
            </a:endParaRP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sym typeface="+mn-ea"/>
              </a:rPr>
              <a:t> </a:t>
            </a:r>
            <a:r>
              <a:rPr lang="en-US" altLang="zh-CN" sz="1200" spc="300" dirty="0">
                <a:solidFill>
                  <a:schemeClr val="bg1"/>
                </a:solidFill>
                <a:latin typeface="微软雅黑" panose="020B0503020204020204" pitchFamily="34" charset="-122"/>
                <a:ea typeface="微软雅黑" panose="020B0503020204020204" pitchFamily="34" charset="-122"/>
                <a:sym typeface="+mn-ea"/>
              </a:rPr>
              <a:t>   4.级联引入的计算</a:t>
            </a:r>
            <a:r>
              <a:rPr lang="zh-CN" altLang="en-US" sz="1200" spc="300" dirty="0">
                <a:solidFill>
                  <a:schemeClr val="bg1"/>
                </a:solidFill>
                <a:latin typeface="微软雅黑" panose="020B0503020204020204" pitchFamily="34" charset="-122"/>
                <a:ea typeface="微软雅黑" panose="020B0503020204020204" pitchFamily="34" charset="-122"/>
                <a:sym typeface="+mn-ea"/>
              </a:rPr>
              <a:t>以及</a:t>
            </a:r>
            <a:r>
              <a:rPr lang="en-US" altLang="zh-CN" sz="1200" spc="300" dirty="0">
                <a:solidFill>
                  <a:schemeClr val="bg1"/>
                </a:solidFill>
                <a:latin typeface="微软雅黑" panose="020B0503020204020204" pitchFamily="34" charset="-122"/>
                <a:ea typeface="微软雅黑" panose="020B0503020204020204" pitchFamily="34" charset="-122"/>
                <a:sym typeface="+mn-ea"/>
              </a:rPr>
              <a:t>内存开销小，可以忽略不计。</a:t>
            </a:r>
            <a:endParaRPr lang="en-US" altLang="zh-CN" sz="1200" spc="300" dirty="0">
              <a:solidFill>
                <a:schemeClr val="bg1"/>
              </a:solidFill>
              <a:latin typeface="微软雅黑" panose="020B0503020204020204" pitchFamily="34" charset="-122"/>
              <a:ea typeface="微软雅黑" panose="020B0503020204020204" pitchFamily="34" charset="-122"/>
              <a:sym typeface="+mn-ea"/>
            </a:endParaRPr>
          </a:p>
          <a:p>
            <a:pPr>
              <a:lnSpc>
                <a:spcPts val="2500"/>
              </a:lnSpc>
            </a:pPr>
            <a:endParaRPr lang="zh-CN" altLang="en-US" sz="1200" spc="300" dirty="0">
              <a:solidFill>
                <a:schemeClr val="bg1"/>
              </a:solidFill>
              <a:latin typeface="微软雅黑" panose="020B0503020204020204" pitchFamily="34" charset="-122"/>
              <a:ea typeface="微软雅黑" panose="020B0503020204020204" pitchFamily="34" charset="-122"/>
            </a:endParaRPr>
          </a:p>
          <a:p>
            <a:pPr>
              <a:lnSpc>
                <a:spcPts val="2500"/>
              </a:lnSpc>
            </a:pPr>
            <a:endParaRPr lang="en-US" altLang="zh-CN" sz="1200" spc="300" dirty="0">
              <a:solidFill>
                <a:schemeClr val="bg1"/>
              </a:solidFill>
              <a:latin typeface="微软雅黑" panose="020B0503020204020204" pitchFamily="34" charset="-122"/>
              <a:ea typeface="微软雅黑" panose="020B0503020204020204" pitchFamily="34" charset="-122"/>
            </a:endParaRPr>
          </a:p>
        </p:txBody>
      </p:sp>
      <p:sp>
        <p:nvSpPr>
          <p:cNvPr id="9" name="Freeform 862"/>
          <p:cNvSpPr>
            <a:spLocks noEditPoints="1"/>
          </p:cNvSpPr>
          <p:nvPr/>
        </p:nvSpPr>
        <p:spPr bwMode="auto">
          <a:xfrm>
            <a:off x="5723524" y="672130"/>
            <a:ext cx="751204" cy="522486"/>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pitchFamily="34" charset="-122"/>
            </a:endParaRPr>
          </a:p>
        </p:txBody>
      </p:sp>
      <p:grpSp>
        <p:nvGrpSpPr>
          <p:cNvPr id="7" name="组合 6"/>
          <p:cNvGrpSpPr/>
          <p:nvPr/>
        </p:nvGrpSpPr>
        <p:grpSpPr>
          <a:xfrm>
            <a:off x="0" y="247949"/>
            <a:ext cx="12192000" cy="400110"/>
            <a:chOff x="0" y="247949"/>
            <a:chExt cx="12192000" cy="400110"/>
          </a:xfrm>
        </p:grpSpPr>
        <p:sp>
          <p:nvSpPr>
            <p:cNvPr id="8" name="矩形 7"/>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01 </a:t>
              </a:r>
              <a:r>
                <a:rPr lang="zh-CN" altLang="en-US" sz="2000" spc="600" dirty="0">
                  <a:solidFill>
                    <a:srgbClr val="084772"/>
                  </a:solidFill>
                  <a:latin typeface="微软雅黑" panose="020B0503020204020204" pitchFamily="34" charset="-122"/>
                  <a:ea typeface="微软雅黑" panose="020B0503020204020204" pitchFamily="34" charset="-122"/>
                </a:rPr>
                <a:t>研究背景简介</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1" name="矩形 10"/>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6474728" y="1240243"/>
            <a:ext cx="5597978" cy="4746283"/>
          </a:xfrm>
          <a:prstGeom prst="rect">
            <a:avLst/>
          </a:prstGeom>
        </p:spPr>
      </p:pic>
      <p:sp>
        <p:nvSpPr>
          <p:cNvPr id="4" name="文本框 3"/>
          <p:cNvSpPr txBox="1"/>
          <p:nvPr/>
        </p:nvSpPr>
        <p:spPr>
          <a:xfrm>
            <a:off x="1009934" y="4982650"/>
            <a:ext cx="5540375" cy="3297555"/>
          </a:xfrm>
          <a:prstGeom prst="rect">
            <a:avLst/>
          </a:prstGeom>
          <a:noFill/>
        </p:spPr>
        <p:txBody>
          <a:bodyPr wrap="square" rtlCol="0">
            <a:spAutoFit/>
          </a:bodyPr>
          <a:lstStyle/>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spc="300" dirty="0">
                <a:solidFill>
                  <a:srgbClr val="FF0000"/>
                </a:solidFill>
                <a:latin typeface="微软雅黑" panose="020B0503020204020204" pitchFamily="34" charset="-122"/>
                <a:ea typeface="微软雅黑" panose="020B0503020204020204" pitchFamily="34" charset="-122"/>
              </a:rPr>
              <a:t>模型表现</a:t>
            </a:r>
            <a:endParaRPr lang="en-US" altLang="zh-CN" sz="1200" spc="300" dirty="0">
              <a:solidFill>
                <a:srgbClr val="FF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spc="300" dirty="0">
                <a:solidFill>
                  <a:prstClr val="white"/>
                </a:solidFill>
                <a:latin typeface="微软雅黑" panose="020B0503020204020204" pitchFamily="34" charset="-122"/>
                <a:ea typeface="微软雅黑" panose="020B0503020204020204" pitchFamily="34" charset="-122"/>
              </a:rPr>
              <a:t>在</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epoch=50,batch_size=1024,lr=0.001</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的情况下，</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res2net</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训练</a:t>
            </a:r>
            <a:r>
              <a:rPr lang="zh-CN" altLang="en-US" sz="1200" spc="300" dirty="0">
                <a:solidFill>
                  <a:prstClr val="white"/>
                </a:solidFill>
                <a:latin typeface="微软雅黑" panose="020B0503020204020204" pitchFamily="34" charset="-122"/>
                <a:ea typeface="微软雅黑" panose="020B0503020204020204" pitchFamily="34" charset="-122"/>
              </a:rPr>
              <a:t>得到的结果为：</a:t>
            </a: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171450" marR="0" lvl="0" indent="-171450" algn="l" defTabSz="914400" rtl="0" eaLnBrk="1" fontAlgn="auto" latinLnBrk="0" hangingPunct="1">
              <a:lnSpc>
                <a:spcPts val="2500"/>
              </a:lnSpc>
              <a:spcBef>
                <a:spcPts val="0"/>
              </a:spcBef>
              <a:spcAft>
                <a:spcPts val="0"/>
              </a:spcAft>
              <a:buClrTx/>
              <a:buSzTx/>
              <a:buFont typeface="Wingdings" panose="05000000000000000000" pitchFamily="2" charset="2"/>
              <a:buChar char="l"/>
              <a:defRPr/>
            </a:pPr>
            <a:r>
              <a:rPr lang="en-US" altLang="zh-CN" sz="1200" spc="300" dirty="0">
                <a:solidFill>
                  <a:prstClr val="white"/>
                </a:solidFill>
                <a:latin typeface="微软雅黑" panose="020B0503020204020204" pitchFamily="34" charset="-122"/>
                <a:ea typeface="微软雅黑" panose="020B0503020204020204" pitchFamily="34" charset="-122"/>
              </a:rPr>
              <a:t>loss:2.194</a:t>
            </a: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171450" marR="0" lvl="0" indent="-171450" algn="l" defTabSz="914400" rtl="0" eaLnBrk="1" fontAlgn="auto" latinLnBrk="0" hangingPunct="1">
              <a:lnSpc>
                <a:spcPts val="2500"/>
              </a:lnSpc>
              <a:spcBef>
                <a:spcPts val="0"/>
              </a:spcBef>
              <a:spcAft>
                <a:spcPts val="0"/>
              </a:spcAft>
              <a:buClrTx/>
              <a:buSzTx/>
              <a:buFont typeface="Wingdings" panose="05000000000000000000" pitchFamily="2" charset="2"/>
              <a:buChar char="l"/>
              <a:defRPr/>
            </a:pPr>
            <a:r>
              <a:rPr lang="en-US" altLang="zh-CN" sz="1200" spc="300" dirty="0">
                <a:solidFill>
                  <a:prstClr val="white"/>
                </a:solidFill>
                <a:latin typeface="微软雅黑" panose="020B0503020204020204" pitchFamily="34" charset="-122"/>
                <a:ea typeface="微软雅黑" panose="020B0503020204020204" pitchFamily="34" charset="-122"/>
              </a:rPr>
              <a:t>accuracy:0.474</a:t>
            </a: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171450" marR="0" lvl="0" indent="-171450" algn="l" defTabSz="914400" rtl="0" eaLnBrk="1" fontAlgn="auto" latinLnBrk="0" hangingPunct="1">
              <a:lnSpc>
                <a:spcPts val="2500"/>
              </a:lnSpc>
              <a:spcBef>
                <a:spcPts val="0"/>
              </a:spcBef>
              <a:spcAft>
                <a:spcPts val="0"/>
              </a:spcAft>
              <a:buClrTx/>
              <a:buSzTx/>
              <a:buFont typeface="Wingdings" panose="05000000000000000000" pitchFamily="2" charset="2"/>
              <a:buChar char="l"/>
              <a:defRPr/>
            </a:pP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endPar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67"/>
                                        </p:tgtEl>
                                        <p:attrNameLst>
                                          <p:attrName>style.visibility</p:attrName>
                                        </p:attrNameLst>
                                      </p:cBhvr>
                                      <p:to>
                                        <p:strVal val="visible"/>
                                      </p:to>
                                    </p:set>
                                    <p:anim calcmode="lin" valueType="num">
                                      <p:cBhvr additive="base">
                                        <p:cTn id="11" dur="500" fill="hold"/>
                                        <p:tgtEl>
                                          <p:spTgt spid="1567"/>
                                        </p:tgtEl>
                                        <p:attrNameLst>
                                          <p:attrName>ppt_x</p:attrName>
                                        </p:attrNameLst>
                                      </p:cBhvr>
                                      <p:tavLst>
                                        <p:tav tm="0">
                                          <p:val>
                                            <p:strVal val="0-#ppt_w/2"/>
                                          </p:val>
                                        </p:tav>
                                        <p:tav tm="100000">
                                          <p:val>
                                            <p:strVal val="#ppt_x"/>
                                          </p:val>
                                        </p:tav>
                                      </p:tavLst>
                                    </p:anim>
                                    <p:anim calcmode="lin" valueType="num">
                                      <p:cBhvr additive="base">
                                        <p:cTn id="12" dur="500" fill="hold"/>
                                        <p:tgtEl>
                                          <p:spTgt spid="1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 grpId="0" bldLvl="0" animBg="1"/>
      <p:bldP spid="15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1165" y="2668993"/>
            <a:ext cx="2071155" cy="2074841"/>
          </a:xfrm>
          <a:prstGeom prst="ellipse">
            <a:avLst/>
          </a:prstGeom>
          <a:noFill/>
          <a:ln w="28575">
            <a:solidFill>
              <a:srgbClr val="08477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3192388" y="1683341"/>
            <a:ext cx="2880000" cy="2880000"/>
          </a:xfrm>
          <a:prstGeom prst="ellipse">
            <a:avLst/>
          </a:prstGeom>
          <a:blipFill dpi="0" rotWithShape="1">
            <a:blip r:embed="rId1"/>
            <a:srcRect/>
            <a:stretch>
              <a:fillRect l="-21000" t="1000" r="-19000" b="-2000"/>
            </a:stretch>
          </a:blipFill>
          <a:ln w="1524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3084388" y="4206508"/>
            <a:ext cx="1548000" cy="1548000"/>
          </a:xfrm>
          <a:prstGeom prst="ellipse">
            <a:avLst/>
          </a:prstGeom>
          <a:solidFill>
            <a:srgbClr val="3D383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p:cNvGrpSpPr/>
          <p:nvPr/>
        </p:nvGrpSpPr>
        <p:grpSpPr>
          <a:xfrm>
            <a:off x="5238073" y="4743832"/>
            <a:ext cx="946099" cy="790093"/>
            <a:chOff x="5278205" y="4581140"/>
            <a:chExt cx="1657101" cy="1485789"/>
          </a:xfrm>
          <a:solidFill>
            <a:srgbClr val="084772"/>
          </a:solidFill>
        </p:grpSpPr>
        <p:sp>
          <p:nvSpPr>
            <p:cNvPr id="16" name="任意多边形 15"/>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1" name="组合 20"/>
          <p:cNvGrpSpPr/>
          <p:nvPr/>
        </p:nvGrpSpPr>
        <p:grpSpPr>
          <a:xfrm>
            <a:off x="3373420" y="4672525"/>
            <a:ext cx="986475" cy="765512"/>
            <a:chOff x="1326496" y="4283251"/>
            <a:chExt cx="1129493" cy="796573"/>
          </a:xfrm>
        </p:grpSpPr>
        <p:cxnSp>
          <p:nvCxnSpPr>
            <p:cNvPr id="22" name="直接连接符 21"/>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Freeform 897"/>
          <p:cNvSpPr>
            <a:spLocks noEditPoints="1"/>
          </p:cNvSpPr>
          <p:nvPr/>
        </p:nvSpPr>
        <p:spPr bwMode="auto">
          <a:xfrm>
            <a:off x="2268927" y="3348823"/>
            <a:ext cx="594434" cy="715179"/>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084772"/>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pitchFamily="34" charset="-122"/>
            </a:endParaRPr>
          </a:p>
        </p:txBody>
      </p:sp>
      <p:grpSp>
        <p:nvGrpSpPr>
          <p:cNvPr id="39" name="组合 38"/>
          <p:cNvGrpSpPr/>
          <p:nvPr/>
        </p:nvGrpSpPr>
        <p:grpSpPr>
          <a:xfrm>
            <a:off x="0" y="247949"/>
            <a:ext cx="12192000" cy="398780"/>
            <a:chOff x="0" y="247949"/>
            <a:chExt cx="12192000" cy="398780"/>
          </a:xfrm>
        </p:grpSpPr>
        <p:sp>
          <p:nvSpPr>
            <p:cNvPr id="40" name="矩形 39"/>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27"/>
            <p:cNvSpPr txBox="1"/>
            <p:nvPr/>
          </p:nvSpPr>
          <p:spPr>
            <a:xfrm>
              <a:off x="1034848" y="247949"/>
              <a:ext cx="1729740" cy="39878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Res2Net</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42" name="矩形 41"/>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2"/>
            </p:custDataLst>
          </p:nvPr>
        </p:nvSpPr>
        <p:spPr>
          <a:xfrm>
            <a:off x="6894425" y="1701501"/>
            <a:ext cx="4271749" cy="830997"/>
          </a:xfrm>
          <a:prstGeom prst="rect">
            <a:avLst/>
          </a:prstGeom>
          <a:noFill/>
        </p:spPr>
        <p:txBody>
          <a:bodyPr wrap="square" rtlCol="0">
            <a:spAutoFit/>
          </a:bodyPr>
          <a:lstStyle/>
          <a:p>
            <a:r>
              <a:rPr lang="en-US" altLang="zh-CN" sz="4800" b="1" dirty="0">
                <a:solidFill>
                  <a:srgbClr val="084772"/>
                </a:solidFill>
                <a:latin typeface="方正兰亭粗黑简体" panose="02000000000000000000" pitchFamily="2" charset="-122"/>
                <a:ea typeface="方正兰亭粗黑简体" panose="02000000000000000000" pitchFamily="2" charset="-122"/>
              </a:rPr>
              <a:t> </a:t>
            </a:r>
            <a:r>
              <a:rPr lang="zh-CN" altLang="en-US" sz="4800" b="1" dirty="0">
                <a:solidFill>
                  <a:srgbClr val="084772"/>
                </a:solidFill>
                <a:latin typeface="方正兰亭粗黑简体" panose="02000000000000000000" pitchFamily="2" charset="-122"/>
                <a:ea typeface="方正兰亭粗黑简体" panose="02000000000000000000" pitchFamily="2" charset="-122"/>
              </a:rPr>
              <a:t>改进方向</a:t>
            </a:r>
            <a:endParaRPr lang="zh-CN" altLang="en-US" sz="4800" b="1" dirty="0">
              <a:solidFill>
                <a:srgbClr val="084772"/>
              </a:solidFill>
              <a:latin typeface="方正兰亭粗黑简体" panose="02000000000000000000" pitchFamily="2" charset="-122"/>
              <a:ea typeface="方正兰亭粗黑简体" panose="02000000000000000000" pitchFamily="2" charset="-122"/>
            </a:endParaRPr>
          </a:p>
        </p:txBody>
      </p:sp>
      <p:sp>
        <p:nvSpPr>
          <p:cNvPr id="5" name="TextBox 29"/>
          <p:cNvSpPr txBox="1"/>
          <p:nvPr>
            <p:custDataLst>
              <p:tags r:id="rId3"/>
            </p:custDataLst>
          </p:nvPr>
        </p:nvSpPr>
        <p:spPr>
          <a:xfrm>
            <a:off x="7032457" y="3586839"/>
            <a:ext cx="3332593" cy="1167499"/>
          </a:xfrm>
          <a:prstGeom prst="rect">
            <a:avLst/>
          </a:prstGeom>
          <a:noFill/>
        </p:spPr>
        <p:txBody>
          <a:bodyPr wrap="square" rtlCol="0">
            <a:spAutoFit/>
          </a:bodyPr>
          <a:lstStyle/>
          <a:p>
            <a:pPr>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通过阅读原论文中各部分细节的实现方法，结合之前了解的</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CNN</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相关改进</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Tips</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，我提出以下几个尝试改进该模块的方向。</a:t>
            </a:r>
            <a:endParaRPr lang="zh-CN" altLang="en-US" sz="1200" dirty="0">
              <a:solidFill>
                <a:srgbClr val="000000"/>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Scale>
                                      <p:cBhvr>
                                        <p:cTn id="12"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
                                        </p:tgtEl>
                                        <p:attrNameLst>
                                          <p:attrName>ppt_x</p:attrName>
                                          <p:attrName>ppt_y</p:attrName>
                                        </p:attrNameLst>
                                      </p:cBhvr>
                                    </p:animMotion>
                                    <p:animEffect transition="in" filter="fade">
                                      <p:cBhvr>
                                        <p:cTn id="14" dur="1000"/>
                                        <p:tgtEl>
                                          <p:spTgt spid="2"/>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Scale>
                                      <p:cBhvr>
                                        <p:cTn id="1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1"/>
                                        </p:tgtEl>
                                        <p:attrNameLst>
                                          <p:attrName>ppt_x</p:attrName>
                                          <p:attrName>ppt_y</p:attrName>
                                        </p:attrNameLst>
                                      </p:cBhvr>
                                    </p:animMotion>
                                    <p:animEffect transition="in" filter="fade">
                                      <p:cBhvr>
                                        <p:cTn id="19" dur="1000"/>
                                        <p:tgtEl>
                                          <p:spTgt spid="11"/>
                                        </p:tgtEl>
                                      </p:cBhvr>
                                    </p:animEffect>
                                  </p:childTnLst>
                                </p:cTn>
                              </p:par>
                              <p:par>
                                <p:cTn id="20" presetID="5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Scale>
                                      <p:cBhvr>
                                        <p:cTn id="2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7"/>
                                        </p:tgtEl>
                                        <p:attrNameLst>
                                          <p:attrName>ppt_x</p:attrName>
                                          <p:attrName>ppt_y</p:attrName>
                                        </p:attrNameLst>
                                      </p:cBhvr>
                                    </p:animMotion>
                                    <p:animEffect transition="in" filter="fade">
                                      <p:cBhvr>
                                        <p:cTn id="24" dur="1000"/>
                                        <p:tgtEl>
                                          <p:spTgt spid="17"/>
                                        </p:tgtEl>
                                      </p:cBhvr>
                                    </p:animEffect>
                                  </p:childTnLst>
                                </p:cTn>
                              </p:par>
                              <p:par>
                                <p:cTn id="25" presetID="52"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Scale>
                                      <p:cBhvr>
                                        <p:cTn id="27"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1"/>
                                        </p:tgtEl>
                                        <p:attrNameLst>
                                          <p:attrName>ppt_x</p:attrName>
                                          <p:attrName>ppt_y</p:attrName>
                                        </p:attrNameLst>
                                      </p:cBhvr>
                                    </p:animMotion>
                                    <p:animEffect transition="in" filter="fade">
                                      <p:cBhvr>
                                        <p:cTn id="29" dur="1000"/>
                                        <p:tgtEl>
                                          <p:spTgt spid="21"/>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Scale>
                                      <p:cBhvr>
                                        <p:cTn id="32"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8"/>
                                        </p:tgtEl>
                                        <p:attrNameLst>
                                          <p:attrName>ppt_x</p:attrName>
                                          <p:attrName>ppt_y</p:attrName>
                                        </p:attrNameLst>
                                      </p:cBhvr>
                                    </p:animMotion>
                                    <p:animEffect transition="in" filter="fade">
                                      <p:cBhvr>
                                        <p:cTn id="34" dur="1000"/>
                                        <p:tgtEl>
                                          <p:spTgt spid="38"/>
                                        </p:tgtEl>
                                      </p:cBhvr>
                                    </p:animEffect>
                                  </p:childTnLst>
                                </p:cTn>
                              </p:par>
                            </p:childTnLst>
                          </p:cTn>
                        </p:par>
                        <p:par>
                          <p:cTn id="35" fill="hold">
                            <p:stCondLst>
                              <p:cond delay="1000"/>
                            </p:stCondLst>
                            <p:childTnLst>
                              <p:par>
                                <p:cTn id="36" presetID="14" presetClass="entr" presetSubtype="1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randombar(horizontal)">
                                      <p:cBhvr>
                                        <p:cTn id="38" dur="500"/>
                                        <p:tgtEl>
                                          <p:spTgt spid="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randombar(horizontal)">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11" grpId="0" bldLvl="0" animBg="1"/>
      <p:bldP spid="38" grpId="0" bldLvl="0" animBg="1"/>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280949" y="3858566"/>
            <a:ext cx="2862016" cy="301509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1" fmla="*/ 963827 w 2131541"/>
              <a:gd name="connsiteY0-2" fmla="*/ 2255108 h 2261287"/>
              <a:gd name="connsiteX1-3" fmla="*/ 957649 w 2131541"/>
              <a:gd name="connsiteY1-4" fmla="*/ 2075935 h 2261287"/>
              <a:gd name="connsiteX2-5" fmla="*/ 537519 w 2131541"/>
              <a:gd name="connsiteY2-6" fmla="*/ 1674341 h 2261287"/>
              <a:gd name="connsiteX3-7" fmla="*/ 0 w 2131541"/>
              <a:gd name="connsiteY3-8" fmla="*/ 1383957 h 2261287"/>
              <a:gd name="connsiteX4-9" fmla="*/ 518984 w 2131541"/>
              <a:gd name="connsiteY4-10" fmla="*/ 1340708 h 2261287"/>
              <a:gd name="connsiteX5-11" fmla="*/ 815546 w 2131541"/>
              <a:gd name="connsiteY5-12" fmla="*/ 1081216 h 2261287"/>
              <a:gd name="connsiteX6-13" fmla="*/ 611660 w 2131541"/>
              <a:gd name="connsiteY6-14" fmla="*/ 129746 h 2261287"/>
              <a:gd name="connsiteX7-15" fmla="*/ 1044146 w 2131541"/>
              <a:gd name="connsiteY7-16" fmla="*/ 908222 h 2261287"/>
              <a:gd name="connsiteX8-17" fmla="*/ 1161536 w 2131541"/>
              <a:gd name="connsiteY8-18" fmla="*/ 0 h 2261287"/>
              <a:gd name="connsiteX9-19" fmla="*/ 1315995 w 2131541"/>
              <a:gd name="connsiteY9-20" fmla="*/ 914400 h 2261287"/>
              <a:gd name="connsiteX10-21" fmla="*/ 1723768 w 2131541"/>
              <a:gd name="connsiteY10-22" fmla="*/ 160638 h 2261287"/>
              <a:gd name="connsiteX11-23" fmla="*/ 1668163 w 2131541"/>
              <a:gd name="connsiteY11-24" fmla="*/ 191530 h 2261287"/>
              <a:gd name="connsiteX12-25" fmla="*/ 1600200 w 2131541"/>
              <a:gd name="connsiteY12-26" fmla="*/ 1056503 h 2261287"/>
              <a:gd name="connsiteX13-27" fmla="*/ 2131541 w 2131541"/>
              <a:gd name="connsiteY13-28" fmla="*/ 518984 h 2261287"/>
              <a:gd name="connsiteX14-29" fmla="*/ 1810265 w 2131541"/>
              <a:gd name="connsiteY14-30" fmla="*/ 1248033 h 2261287"/>
              <a:gd name="connsiteX15-31" fmla="*/ 1594022 w 2131541"/>
              <a:gd name="connsiteY15-32" fmla="*/ 2100649 h 2261287"/>
              <a:gd name="connsiteX16-33" fmla="*/ 1606379 w 2131541"/>
              <a:gd name="connsiteY16-34" fmla="*/ 2261287 h 2261287"/>
              <a:gd name="connsiteX17-35" fmla="*/ 963827 w 2131541"/>
              <a:gd name="connsiteY17-36" fmla="*/ 2255108 h 2261287"/>
              <a:gd name="connsiteX0-37" fmla="*/ 963827 w 2131541"/>
              <a:gd name="connsiteY0-38" fmla="*/ 2255108 h 2261287"/>
              <a:gd name="connsiteX1-39" fmla="*/ 957649 w 2131541"/>
              <a:gd name="connsiteY1-40" fmla="*/ 2075935 h 2261287"/>
              <a:gd name="connsiteX2-41" fmla="*/ 537519 w 2131541"/>
              <a:gd name="connsiteY2-42" fmla="*/ 1674341 h 2261287"/>
              <a:gd name="connsiteX3-43" fmla="*/ 0 w 2131541"/>
              <a:gd name="connsiteY3-44" fmla="*/ 1383957 h 2261287"/>
              <a:gd name="connsiteX4-45" fmla="*/ 518984 w 2131541"/>
              <a:gd name="connsiteY4-46" fmla="*/ 1340708 h 2261287"/>
              <a:gd name="connsiteX5-47" fmla="*/ 815546 w 2131541"/>
              <a:gd name="connsiteY5-48" fmla="*/ 1081216 h 2261287"/>
              <a:gd name="connsiteX6-49" fmla="*/ 611660 w 2131541"/>
              <a:gd name="connsiteY6-50" fmla="*/ 129746 h 2261287"/>
              <a:gd name="connsiteX7-51" fmla="*/ 1044146 w 2131541"/>
              <a:gd name="connsiteY7-52" fmla="*/ 908222 h 2261287"/>
              <a:gd name="connsiteX8-53" fmla="*/ 1161536 w 2131541"/>
              <a:gd name="connsiteY8-54" fmla="*/ 0 h 2261287"/>
              <a:gd name="connsiteX9-55" fmla="*/ 1315995 w 2131541"/>
              <a:gd name="connsiteY9-56" fmla="*/ 914400 h 2261287"/>
              <a:gd name="connsiteX10-57" fmla="*/ 1723768 w 2131541"/>
              <a:gd name="connsiteY10-58" fmla="*/ 160638 h 2261287"/>
              <a:gd name="connsiteX11-59" fmla="*/ 1668163 w 2131541"/>
              <a:gd name="connsiteY11-60" fmla="*/ 191530 h 2261287"/>
              <a:gd name="connsiteX12-61" fmla="*/ 1600200 w 2131541"/>
              <a:gd name="connsiteY12-62" fmla="*/ 1056503 h 2261287"/>
              <a:gd name="connsiteX13-63" fmla="*/ 2131541 w 2131541"/>
              <a:gd name="connsiteY13-64" fmla="*/ 518984 h 2261287"/>
              <a:gd name="connsiteX14-65" fmla="*/ 1810265 w 2131541"/>
              <a:gd name="connsiteY14-66" fmla="*/ 1248033 h 2261287"/>
              <a:gd name="connsiteX15-67" fmla="*/ 1594022 w 2131541"/>
              <a:gd name="connsiteY15-68" fmla="*/ 2100649 h 2261287"/>
              <a:gd name="connsiteX16-69" fmla="*/ 1606379 w 2131541"/>
              <a:gd name="connsiteY16-70" fmla="*/ 2261287 h 2261287"/>
              <a:gd name="connsiteX17-71" fmla="*/ 963827 w 2131541"/>
              <a:gd name="connsiteY17-72" fmla="*/ 2255108 h 2261287"/>
              <a:gd name="connsiteX0-73" fmla="*/ 963827 w 2131541"/>
              <a:gd name="connsiteY0-74" fmla="*/ 2255108 h 2261287"/>
              <a:gd name="connsiteX1-75" fmla="*/ 957649 w 2131541"/>
              <a:gd name="connsiteY1-76" fmla="*/ 2075935 h 2261287"/>
              <a:gd name="connsiteX2-77" fmla="*/ 537519 w 2131541"/>
              <a:gd name="connsiteY2-78" fmla="*/ 1674341 h 2261287"/>
              <a:gd name="connsiteX3-79" fmla="*/ 0 w 2131541"/>
              <a:gd name="connsiteY3-80" fmla="*/ 1383957 h 2261287"/>
              <a:gd name="connsiteX4-81" fmla="*/ 518984 w 2131541"/>
              <a:gd name="connsiteY4-82" fmla="*/ 1340708 h 2261287"/>
              <a:gd name="connsiteX5-83" fmla="*/ 815546 w 2131541"/>
              <a:gd name="connsiteY5-84" fmla="*/ 1081216 h 2261287"/>
              <a:gd name="connsiteX6-85" fmla="*/ 611660 w 2131541"/>
              <a:gd name="connsiteY6-86" fmla="*/ 129746 h 2261287"/>
              <a:gd name="connsiteX7-87" fmla="*/ 1044146 w 2131541"/>
              <a:gd name="connsiteY7-88" fmla="*/ 908222 h 2261287"/>
              <a:gd name="connsiteX8-89" fmla="*/ 1161536 w 2131541"/>
              <a:gd name="connsiteY8-90" fmla="*/ 0 h 2261287"/>
              <a:gd name="connsiteX9-91" fmla="*/ 1315995 w 2131541"/>
              <a:gd name="connsiteY9-92" fmla="*/ 914400 h 2261287"/>
              <a:gd name="connsiteX10-93" fmla="*/ 1723768 w 2131541"/>
              <a:gd name="connsiteY10-94" fmla="*/ 160638 h 2261287"/>
              <a:gd name="connsiteX11-95" fmla="*/ 1668163 w 2131541"/>
              <a:gd name="connsiteY11-96" fmla="*/ 191530 h 2261287"/>
              <a:gd name="connsiteX12-97" fmla="*/ 1600200 w 2131541"/>
              <a:gd name="connsiteY12-98" fmla="*/ 1056503 h 2261287"/>
              <a:gd name="connsiteX13-99" fmla="*/ 2131541 w 2131541"/>
              <a:gd name="connsiteY13-100" fmla="*/ 518984 h 2261287"/>
              <a:gd name="connsiteX14-101" fmla="*/ 1810265 w 2131541"/>
              <a:gd name="connsiteY14-102" fmla="*/ 1248033 h 2261287"/>
              <a:gd name="connsiteX15-103" fmla="*/ 1594022 w 2131541"/>
              <a:gd name="connsiteY15-104" fmla="*/ 2100649 h 2261287"/>
              <a:gd name="connsiteX16-105" fmla="*/ 1606379 w 2131541"/>
              <a:gd name="connsiteY16-106" fmla="*/ 2261287 h 2261287"/>
              <a:gd name="connsiteX17-107" fmla="*/ 963827 w 2131541"/>
              <a:gd name="connsiteY17-108" fmla="*/ 2255108 h 2261287"/>
              <a:gd name="connsiteX0-109" fmla="*/ 963827 w 2131541"/>
              <a:gd name="connsiteY0-110" fmla="*/ 2255108 h 2261287"/>
              <a:gd name="connsiteX1-111" fmla="*/ 957649 w 2131541"/>
              <a:gd name="connsiteY1-112" fmla="*/ 2075935 h 2261287"/>
              <a:gd name="connsiteX2-113" fmla="*/ 537519 w 2131541"/>
              <a:gd name="connsiteY2-114" fmla="*/ 1674341 h 2261287"/>
              <a:gd name="connsiteX3-115" fmla="*/ 0 w 2131541"/>
              <a:gd name="connsiteY3-116" fmla="*/ 1383957 h 2261287"/>
              <a:gd name="connsiteX4-117" fmla="*/ 518984 w 2131541"/>
              <a:gd name="connsiteY4-118" fmla="*/ 1340708 h 2261287"/>
              <a:gd name="connsiteX5-119" fmla="*/ 815546 w 2131541"/>
              <a:gd name="connsiteY5-120" fmla="*/ 1081216 h 2261287"/>
              <a:gd name="connsiteX6-121" fmla="*/ 611660 w 2131541"/>
              <a:gd name="connsiteY6-122" fmla="*/ 129746 h 2261287"/>
              <a:gd name="connsiteX7-123" fmla="*/ 1044146 w 2131541"/>
              <a:gd name="connsiteY7-124" fmla="*/ 908222 h 2261287"/>
              <a:gd name="connsiteX8-125" fmla="*/ 1161536 w 2131541"/>
              <a:gd name="connsiteY8-126" fmla="*/ 0 h 2261287"/>
              <a:gd name="connsiteX9-127" fmla="*/ 1315995 w 2131541"/>
              <a:gd name="connsiteY9-128" fmla="*/ 914400 h 2261287"/>
              <a:gd name="connsiteX10-129" fmla="*/ 1723768 w 2131541"/>
              <a:gd name="connsiteY10-130" fmla="*/ 160638 h 2261287"/>
              <a:gd name="connsiteX11-131" fmla="*/ 1668163 w 2131541"/>
              <a:gd name="connsiteY11-132" fmla="*/ 191530 h 2261287"/>
              <a:gd name="connsiteX12-133" fmla="*/ 1600200 w 2131541"/>
              <a:gd name="connsiteY12-134" fmla="*/ 1056503 h 2261287"/>
              <a:gd name="connsiteX13-135" fmla="*/ 2131541 w 2131541"/>
              <a:gd name="connsiteY13-136" fmla="*/ 518984 h 2261287"/>
              <a:gd name="connsiteX14-137" fmla="*/ 1810265 w 2131541"/>
              <a:gd name="connsiteY14-138" fmla="*/ 1248033 h 2261287"/>
              <a:gd name="connsiteX15-139" fmla="*/ 1594022 w 2131541"/>
              <a:gd name="connsiteY15-140" fmla="*/ 2100649 h 2261287"/>
              <a:gd name="connsiteX16-141" fmla="*/ 1606379 w 2131541"/>
              <a:gd name="connsiteY16-142" fmla="*/ 2261287 h 2261287"/>
              <a:gd name="connsiteX17-143" fmla="*/ 963827 w 2131541"/>
              <a:gd name="connsiteY17-144" fmla="*/ 2255108 h 2261287"/>
              <a:gd name="connsiteX0-145" fmla="*/ 963827 w 2131541"/>
              <a:gd name="connsiteY0-146" fmla="*/ 2255108 h 2261287"/>
              <a:gd name="connsiteX1-147" fmla="*/ 957649 w 2131541"/>
              <a:gd name="connsiteY1-148" fmla="*/ 2075935 h 2261287"/>
              <a:gd name="connsiteX2-149" fmla="*/ 537519 w 2131541"/>
              <a:gd name="connsiteY2-150" fmla="*/ 1674341 h 2261287"/>
              <a:gd name="connsiteX3-151" fmla="*/ 0 w 2131541"/>
              <a:gd name="connsiteY3-152" fmla="*/ 1383957 h 2261287"/>
              <a:gd name="connsiteX4-153" fmla="*/ 518984 w 2131541"/>
              <a:gd name="connsiteY4-154" fmla="*/ 1340708 h 2261287"/>
              <a:gd name="connsiteX5-155" fmla="*/ 815546 w 2131541"/>
              <a:gd name="connsiteY5-156" fmla="*/ 1081216 h 2261287"/>
              <a:gd name="connsiteX6-157" fmla="*/ 611660 w 2131541"/>
              <a:gd name="connsiteY6-158" fmla="*/ 129746 h 2261287"/>
              <a:gd name="connsiteX7-159" fmla="*/ 1044146 w 2131541"/>
              <a:gd name="connsiteY7-160" fmla="*/ 908222 h 2261287"/>
              <a:gd name="connsiteX8-161" fmla="*/ 1161536 w 2131541"/>
              <a:gd name="connsiteY8-162" fmla="*/ 0 h 2261287"/>
              <a:gd name="connsiteX9-163" fmla="*/ 1315995 w 2131541"/>
              <a:gd name="connsiteY9-164" fmla="*/ 914400 h 2261287"/>
              <a:gd name="connsiteX10-165" fmla="*/ 1723768 w 2131541"/>
              <a:gd name="connsiteY10-166" fmla="*/ 160638 h 2261287"/>
              <a:gd name="connsiteX11-167" fmla="*/ 1668163 w 2131541"/>
              <a:gd name="connsiteY11-168" fmla="*/ 191530 h 2261287"/>
              <a:gd name="connsiteX12-169" fmla="*/ 1600200 w 2131541"/>
              <a:gd name="connsiteY12-170" fmla="*/ 1056503 h 2261287"/>
              <a:gd name="connsiteX13-171" fmla="*/ 2131541 w 2131541"/>
              <a:gd name="connsiteY13-172" fmla="*/ 518984 h 2261287"/>
              <a:gd name="connsiteX14-173" fmla="*/ 1810265 w 2131541"/>
              <a:gd name="connsiteY14-174" fmla="*/ 1248033 h 2261287"/>
              <a:gd name="connsiteX15-175" fmla="*/ 1594022 w 2131541"/>
              <a:gd name="connsiteY15-176" fmla="*/ 2100649 h 2261287"/>
              <a:gd name="connsiteX16-177" fmla="*/ 1606379 w 2131541"/>
              <a:gd name="connsiteY16-178" fmla="*/ 2261287 h 2261287"/>
              <a:gd name="connsiteX17-179" fmla="*/ 963827 w 2131541"/>
              <a:gd name="connsiteY17-180" fmla="*/ 2255108 h 2261287"/>
              <a:gd name="connsiteX0-181" fmla="*/ 963827 w 2131541"/>
              <a:gd name="connsiteY0-182" fmla="*/ 2255108 h 2261287"/>
              <a:gd name="connsiteX1-183" fmla="*/ 957649 w 2131541"/>
              <a:gd name="connsiteY1-184" fmla="*/ 2075935 h 2261287"/>
              <a:gd name="connsiteX2-185" fmla="*/ 537519 w 2131541"/>
              <a:gd name="connsiteY2-186" fmla="*/ 1674341 h 2261287"/>
              <a:gd name="connsiteX3-187" fmla="*/ 0 w 2131541"/>
              <a:gd name="connsiteY3-188" fmla="*/ 1383957 h 2261287"/>
              <a:gd name="connsiteX4-189" fmla="*/ 518984 w 2131541"/>
              <a:gd name="connsiteY4-190" fmla="*/ 1340708 h 2261287"/>
              <a:gd name="connsiteX5-191" fmla="*/ 815546 w 2131541"/>
              <a:gd name="connsiteY5-192" fmla="*/ 1081216 h 2261287"/>
              <a:gd name="connsiteX6-193" fmla="*/ 611660 w 2131541"/>
              <a:gd name="connsiteY6-194" fmla="*/ 129746 h 2261287"/>
              <a:gd name="connsiteX7-195" fmla="*/ 1044146 w 2131541"/>
              <a:gd name="connsiteY7-196" fmla="*/ 908222 h 2261287"/>
              <a:gd name="connsiteX8-197" fmla="*/ 1161536 w 2131541"/>
              <a:gd name="connsiteY8-198" fmla="*/ 0 h 2261287"/>
              <a:gd name="connsiteX9-199" fmla="*/ 1315995 w 2131541"/>
              <a:gd name="connsiteY9-200" fmla="*/ 914400 h 2261287"/>
              <a:gd name="connsiteX10-201" fmla="*/ 1723768 w 2131541"/>
              <a:gd name="connsiteY10-202" fmla="*/ 160638 h 2261287"/>
              <a:gd name="connsiteX11-203" fmla="*/ 1668163 w 2131541"/>
              <a:gd name="connsiteY11-204" fmla="*/ 191530 h 2261287"/>
              <a:gd name="connsiteX12-205" fmla="*/ 1600200 w 2131541"/>
              <a:gd name="connsiteY12-206" fmla="*/ 1056503 h 2261287"/>
              <a:gd name="connsiteX13-207" fmla="*/ 2131541 w 2131541"/>
              <a:gd name="connsiteY13-208" fmla="*/ 518984 h 2261287"/>
              <a:gd name="connsiteX14-209" fmla="*/ 1810265 w 2131541"/>
              <a:gd name="connsiteY14-210" fmla="*/ 1248033 h 2261287"/>
              <a:gd name="connsiteX15-211" fmla="*/ 1594022 w 2131541"/>
              <a:gd name="connsiteY15-212" fmla="*/ 2100649 h 2261287"/>
              <a:gd name="connsiteX16-213" fmla="*/ 1606379 w 2131541"/>
              <a:gd name="connsiteY16-214" fmla="*/ 2261287 h 2261287"/>
              <a:gd name="connsiteX17-215" fmla="*/ 963827 w 2131541"/>
              <a:gd name="connsiteY17-216" fmla="*/ 2255108 h 2261287"/>
              <a:gd name="connsiteX0-217" fmla="*/ 963827 w 2131541"/>
              <a:gd name="connsiteY0-218" fmla="*/ 2255108 h 2261287"/>
              <a:gd name="connsiteX1-219" fmla="*/ 957649 w 2131541"/>
              <a:gd name="connsiteY1-220" fmla="*/ 2075935 h 2261287"/>
              <a:gd name="connsiteX2-221" fmla="*/ 537519 w 2131541"/>
              <a:gd name="connsiteY2-222" fmla="*/ 1674341 h 2261287"/>
              <a:gd name="connsiteX3-223" fmla="*/ 0 w 2131541"/>
              <a:gd name="connsiteY3-224" fmla="*/ 1383957 h 2261287"/>
              <a:gd name="connsiteX4-225" fmla="*/ 518984 w 2131541"/>
              <a:gd name="connsiteY4-226" fmla="*/ 1340708 h 2261287"/>
              <a:gd name="connsiteX5-227" fmla="*/ 815546 w 2131541"/>
              <a:gd name="connsiteY5-228" fmla="*/ 1081216 h 2261287"/>
              <a:gd name="connsiteX6-229" fmla="*/ 611660 w 2131541"/>
              <a:gd name="connsiteY6-230" fmla="*/ 129746 h 2261287"/>
              <a:gd name="connsiteX7-231" fmla="*/ 1044146 w 2131541"/>
              <a:gd name="connsiteY7-232" fmla="*/ 908222 h 2261287"/>
              <a:gd name="connsiteX8-233" fmla="*/ 1161536 w 2131541"/>
              <a:gd name="connsiteY8-234" fmla="*/ 0 h 2261287"/>
              <a:gd name="connsiteX9-235" fmla="*/ 1315995 w 2131541"/>
              <a:gd name="connsiteY9-236" fmla="*/ 914400 h 2261287"/>
              <a:gd name="connsiteX10-237" fmla="*/ 1723768 w 2131541"/>
              <a:gd name="connsiteY10-238" fmla="*/ 160638 h 2261287"/>
              <a:gd name="connsiteX11-239" fmla="*/ 1668163 w 2131541"/>
              <a:gd name="connsiteY11-240" fmla="*/ 191530 h 2261287"/>
              <a:gd name="connsiteX12-241" fmla="*/ 1600200 w 2131541"/>
              <a:gd name="connsiteY12-242" fmla="*/ 1056503 h 2261287"/>
              <a:gd name="connsiteX13-243" fmla="*/ 2131541 w 2131541"/>
              <a:gd name="connsiteY13-244" fmla="*/ 518984 h 2261287"/>
              <a:gd name="connsiteX14-245" fmla="*/ 1810265 w 2131541"/>
              <a:gd name="connsiteY14-246" fmla="*/ 1248033 h 2261287"/>
              <a:gd name="connsiteX15-247" fmla="*/ 1594022 w 2131541"/>
              <a:gd name="connsiteY15-248" fmla="*/ 2100649 h 2261287"/>
              <a:gd name="connsiteX16-249" fmla="*/ 1606379 w 2131541"/>
              <a:gd name="connsiteY16-250" fmla="*/ 2261287 h 2261287"/>
              <a:gd name="connsiteX17-251" fmla="*/ 963827 w 2131541"/>
              <a:gd name="connsiteY17-252" fmla="*/ 2255108 h 2261287"/>
              <a:gd name="connsiteX0-253" fmla="*/ 963827 w 2131541"/>
              <a:gd name="connsiteY0-254" fmla="*/ 2255108 h 2261287"/>
              <a:gd name="connsiteX1-255" fmla="*/ 957649 w 2131541"/>
              <a:gd name="connsiteY1-256" fmla="*/ 2075935 h 2261287"/>
              <a:gd name="connsiteX2-257" fmla="*/ 537519 w 2131541"/>
              <a:gd name="connsiteY2-258" fmla="*/ 1674341 h 2261287"/>
              <a:gd name="connsiteX3-259" fmla="*/ 0 w 2131541"/>
              <a:gd name="connsiteY3-260" fmla="*/ 1383957 h 2261287"/>
              <a:gd name="connsiteX4-261" fmla="*/ 518984 w 2131541"/>
              <a:gd name="connsiteY4-262" fmla="*/ 1340708 h 2261287"/>
              <a:gd name="connsiteX5-263" fmla="*/ 815546 w 2131541"/>
              <a:gd name="connsiteY5-264" fmla="*/ 1081216 h 2261287"/>
              <a:gd name="connsiteX6-265" fmla="*/ 611660 w 2131541"/>
              <a:gd name="connsiteY6-266" fmla="*/ 129746 h 2261287"/>
              <a:gd name="connsiteX7-267" fmla="*/ 1044146 w 2131541"/>
              <a:gd name="connsiteY7-268" fmla="*/ 908222 h 2261287"/>
              <a:gd name="connsiteX8-269" fmla="*/ 1161536 w 2131541"/>
              <a:gd name="connsiteY8-270" fmla="*/ 0 h 2261287"/>
              <a:gd name="connsiteX9-271" fmla="*/ 1315995 w 2131541"/>
              <a:gd name="connsiteY9-272" fmla="*/ 914400 h 2261287"/>
              <a:gd name="connsiteX10-273" fmla="*/ 1723768 w 2131541"/>
              <a:gd name="connsiteY10-274" fmla="*/ 160638 h 2261287"/>
              <a:gd name="connsiteX11-275" fmla="*/ 1668163 w 2131541"/>
              <a:gd name="connsiteY11-276" fmla="*/ 191530 h 2261287"/>
              <a:gd name="connsiteX12-277" fmla="*/ 1600200 w 2131541"/>
              <a:gd name="connsiteY12-278" fmla="*/ 1056503 h 2261287"/>
              <a:gd name="connsiteX13-279" fmla="*/ 2131541 w 2131541"/>
              <a:gd name="connsiteY13-280" fmla="*/ 518984 h 2261287"/>
              <a:gd name="connsiteX14-281" fmla="*/ 1810265 w 2131541"/>
              <a:gd name="connsiteY14-282" fmla="*/ 1248033 h 2261287"/>
              <a:gd name="connsiteX15-283" fmla="*/ 1594022 w 2131541"/>
              <a:gd name="connsiteY15-284" fmla="*/ 2100649 h 2261287"/>
              <a:gd name="connsiteX16-285" fmla="*/ 1606379 w 2131541"/>
              <a:gd name="connsiteY16-286" fmla="*/ 2261287 h 2261287"/>
              <a:gd name="connsiteX17-287" fmla="*/ 963827 w 2131541"/>
              <a:gd name="connsiteY17-288" fmla="*/ 2255108 h 2261287"/>
              <a:gd name="connsiteX0-289" fmla="*/ 963827 w 2131541"/>
              <a:gd name="connsiteY0-290" fmla="*/ 2255108 h 2261287"/>
              <a:gd name="connsiteX1-291" fmla="*/ 957649 w 2131541"/>
              <a:gd name="connsiteY1-292" fmla="*/ 2075935 h 2261287"/>
              <a:gd name="connsiteX2-293" fmla="*/ 537519 w 2131541"/>
              <a:gd name="connsiteY2-294" fmla="*/ 1674341 h 2261287"/>
              <a:gd name="connsiteX3-295" fmla="*/ 0 w 2131541"/>
              <a:gd name="connsiteY3-296" fmla="*/ 1383957 h 2261287"/>
              <a:gd name="connsiteX4-297" fmla="*/ 518984 w 2131541"/>
              <a:gd name="connsiteY4-298" fmla="*/ 1340708 h 2261287"/>
              <a:gd name="connsiteX5-299" fmla="*/ 815546 w 2131541"/>
              <a:gd name="connsiteY5-300" fmla="*/ 1081216 h 2261287"/>
              <a:gd name="connsiteX6-301" fmla="*/ 611660 w 2131541"/>
              <a:gd name="connsiteY6-302" fmla="*/ 129746 h 2261287"/>
              <a:gd name="connsiteX7-303" fmla="*/ 1044146 w 2131541"/>
              <a:gd name="connsiteY7-304" fmla="*/ 908222 h 2261287"/>
              <a:gd name="connsiteX8-305" fmla="*/ 1161536 w 2131541"/>
              <a:gd name="connsiteY8-306" fmla="*/ 0 h 2261287"/>
              <a:gd name="connsiteX9-307" fmla="*/ 1315995 w 2131541"/>
              <a:gd name="connsiteY9-308" fmla="*/ 914400 h 2261287"/>
              <a:gd name="connsiteX10-309" fmla="*/ 1723768 w 2131541"/>
              <a:gd name="connsiteY10-310" fmla="*/ 160638 h 2261287"/>
              <a:gd name="connsiteX11-311" fmla="*/ 1668163 w 2131541"/>
              <a:gd name="connsiteY11-312" fmla="*/ 191530 h 2261287"/>
              <a:gd name="connsiteX12-313" fmla="*/ 1600200 w 2131541"/>
              <a:gd name="connsiteY12-314" fmla="*/ 1056503 h 2261287"/>
              <a:gd name="connsiteX13-315" fmla="*/ 2131541 w 2131541"/>
              <a:gd name="connsiteY13-316" fmla="*/ 518984 h 2261287"/>
              <a:gd name="connsiteX14-317" fmla="*/ 1810265 w 2131541"/>
              <a:gd name="connsiteY14-318" fmla="*/ 1248033 h 2261287"/>
              <a:gd name="connsiteX15-319" fmla="*/ 1594022 w 2131541"/>
              <a:gd name="connsiteY15-320" fmla="*/ 2100649 h 2261287"/>
              <a:gd name="connsiteX16-321" fmla="*/ 1606379 w 2131541"/>
              <a:gd name="connsiteY16-322" fmla="*/ 2261287 h 2261287"/>
              <a:gd name="connsiteX17-323" fmla="*/ 963827 w 2131541"/>
              <a:gd name="connsiteY17-324" fmla="*/ 2255108 h 2261287"/>
              <a:gd name="connsiteX0-325" fmla="*/ 963827 w 2131541"/>
              <a:gd name="connsiteY0-326" fmla="*/ 2255108 h 2261287"/>
              <a:gd name="connsiteX1-327" fmla="*/ 957649 w 2131541"/>
              <a:gd name="connsiteY1-328" fmla="*/ 2075935 h 2261287"/>
              <a:gd name="connsiteX2-329" fmla="*/ 537519 w 2131541"/>
              <a:gd name="connsiteY2-330" fmla="*/ 1674341 h 2261287"/>
              <a:gd name="connsiteX3-331" fmla="*/ 0 w 2131541"/>
              <a:gd name="connsiteY3-332" fmla="*/ 1383957 h 2261287"/>
              <a:gd name="connsiteX4-333" fmla="*/ 518984 w 2131541"/>
              <a:gd name="connsiteY4-334" fmla="*/ 1340708 h 2261287"/>
              <a:gd name="connsiteX5-335" fmla="*/ 815546 w 2131541"/>
              <a:gd name="connsiteY5-336" fmla="*/ 1081216 h 2261287"/>
              <a:gd name="connsiteX6-337" fmla="*/ 611660 w 2131541"/>
              <a:gd name="connsiteY6-338" fmla="*/ 129746 h 2261287"/>
              <a:gd name="connsiteX7-339" fmla="*/ 1044146 w 2131541"/>
              <a:gd name="connsiteY7-340" fmla="*/ 908222 h 2261287"/>
              <a:gd name="connsiteX8-341" fmla="*/ 1161536 w 2131541"/>
              <a:gd name="connsiteY8-342" fmla="*/ 0 h 2261287"/>
              <a:gd name="connsiteX9-343" fmla="*/ 1315995 w 2131541"/>
              <a:gd name="connsiteY9-344" fmla="*/ 914400 h 2261287"/>
              <a:gd name="connsiteX10-345" fmla="*/ 1723768 w 2131541"/>
              <a:gd name="connsiteY10-346" fmla="*/ 160638 h 2261287"/>
              <a:gd name="connsiteX11-347" fmla="*/ 1668163 w 2131541"/>
              <a:gd name="connsiteY11-348" fmla="*/ 191530 h 2261287"/>
              <a:gd name="connsiteX12-349" fmla="*/ 1600200 w 2131541"/>
              <a:gd name="connsiteY12-350" fmla="*/ 1056503 h 2261287"/>
              <a:gd name="connsiteX13-351" fmla="*/ 2131541 w 2131541"/>
              <a:gd name="connsiteY13-352" fmla="*/ 518984 h 2261287"/>
              <a:gd name="connsiteX14-353" fmla="*/ 1810265 w 2131541"/>
              <a:gd name="connsiteY14-354" fmla="*/ 1248033 h 2261287"/>
              <a:gd name="connsiteX15-355" fmla="*/ 1594022 w 2131541"/>
              <a:gd name="connsiteY15-356" fmla="*/ 2100649 h 2261287"/>
              <a:gd name="connsiteX16-357" fmla="*/ 1606379 w 2131541"/>
              <a:gd name="connsiteY16-358" fmla="*/ 2261287 h 2261287"/>
              <a:gd name="connsiteX17-359" fmla="*/ 963827 w 2131541"/>
              <a:gd name="connsiteY17-360" fmla="*/ 2255108 h 2261287"/>
              <a:gd name="connsiteX0-361" fmla="*/ 963827 w 2131541"/>
              <a:gd name="connsiteY0-362" fmla="*/ 2255108 h 2261287"/>
              <a:gd name="connsiteX1-363" fmla="*/ 957649 w 2131541"/>
              <a:gd name="connsiteY1-364" fmla="*/ 2075935 h 2261287"/>
              <a:gd name="connsiteX2-365" fmla="*/ 537519 w 2131541"/>
              <a:gd name="connsiteY2-366" fmla="*/ 1674341 h 2261287"/>
              <a:gd name="connsiteX3-367" fmla="*/ 0 w 2131541"/>
              <a:gd name="connsiteY3-368" fmla="*/ 1383957 h 2261287"/>
              <a:gd name="connsiteX4-369" fmla="*/ 518984 w 2131541"/>
              <a:gd name="connsiteY4-370" fmla="*/ 1340708 h 2261287"/>
              <a:gd name="connsiteX5-371" fmla="*/ 815546 w 2131541"/>
              <a:gd name="connsiteY5-372" fmla="*/ 1081216 h 2261287"/>
              <a:gd name="connsiteX6-373" fmla="*/ 611660 w 2131541"/>
              <a:gd name="connsiteY6-374" fmla="*/ 129746 h 2261287"/>
              <a:gd name="connsiteX7-375" fmla="*/ 1044146 w 2131541"/>
              <a:gd name="connsiteY7-376" fmla="*/ 908222 h 2261287"/>
              <a:gd name="connsiteX8-377" fmla="*/ 1161536 w 2131541"/>
              <a:gd name="connsiteY8-378" fmla="*/ 0 h 2261287"/>
              <a:gd name="connsiteX9-379" fmla="*/ 1315995 w 2131541"/>
              <a:gd name="connsiteY9-380" fmla="*/ 914400 h 2261287"/>
              <a:gd name="connsiteX10-381" fmla="*/ 1723768 w 2131541"/>
              <a:gd name="connsiteY10-382" fmla="*/ 160638 h 2261287"/>
              <a:gd name="connsiteX11-383" fmla="*/ 1668163 w 2131541"/>
              <a:gd name="connsiteY11-384" fmla="*/ 191530 h 2261287"/>
              <a:gd name="connsiteX12-385" fmla="*/ 1600200 w 2131541"/>
              <a:gd name="connsiteY12-386" fmla="*/ 1056503 h 2261287"/>
              <a:gd name="connsiteX13-387" fmla="*/ 2131541 w 2131541"/>
              <a:gd name="connsiteY13-388" fmla="*/ 518984 h 2261287"/>
              <a:gd name="connsiteX14-389" fmla="*/ 1810265 w 2131541"/>
              <a:gd name="connsiteY14-390" fmla="*/ 1248033 h 2261287"/>
              <a:gd name="connsiteX15-391" fmla="*/ 1594022 w 2131541"/>
              <a:gd name="connsiteY15-392" fmla="*/ 2100649 h 2261287"/>
              <a:gd name="connsiteX16-393" fmla="*/ 1606379 w 2131541"/>
              <a:gd name="connsiteY16-394" fmla="*/ 2261287 h 2261287"/>
              <a:gd name="connsiteX17-395" fmla="*/ 963827 w 2131541"/>
              <a:gd name="connsiteY17-396" fmla="*/ 2255108 h 2261287"/>
              <a:gd name="connsiteX0-397" fmla="*/ 963827 w 2131541"/>
              <a:gd name="connsiteY0-398" fmla="*/ 2255108 h 2261287"/>
              <a:gd name="connsiteX1-399" fmla="*/ 957649 w 2131541"/>
              <a:gd name="connsiteY1-400" fmla="*/ 2075935 h 2261287"/>
              <a:gd name="connsiteX2-401" fmla="*/ 537519 w 2131541"/>
              <a:gd name="connsiteY2-402" fmla="*/ 1674341 h 2261287"/>
              <a:gd name="connsiteX3-403" fmla="*/ 0 w 2131541"/>
              <a:gd name="connsiteY3-404" fmla="*/ 1383957 h 2261287"/>
              <a:gd name="connsiteX4-405" fmla="*/ 518984 w 2131541"/>
              <a:gd name="connsiteY4-406" fmla="*/ 1340708 h 2261287"/>
              <a:gd name="connsiteX5-407" fmla="*/ 815546 w 2131541"/>
              <a:gd name="connsiteY5-408" fmla="*/ 1081216 h 2261287"/>
              <a:gd name="connsiteX6-409" fmla="*/ 611660 w 2131541"/>
              <a:gd name="connsiteY6-410" fmla="*/ 129746 h 2261287"/>
              <a:gd name="connsiteX7-411" fmla="*/ 1044146 w 2131541"/>
              <a:gd name="connsiteY7-412" fmla="*/ 908222 h 2261287"/>
              <a:gd name="connsiteX8-413" fmla="*/ 1161536 w 2131541"/>
              <a:gd name="connsiteY8-414" fmla="*/ 0 h 2261287"/>
              <a:gd name="connsiteX9-415" fmla="*/ 1315995 w 2131541"/>
              <a:gd name="connsiteY9-416" fmla="*/ 914400 h 2261287"/>
              <a:gd name="connsiteX10-417" fmla="*/ 1723768 w 2131541"/>
              <a:gd name="connsiteY10-418" fmla="*/ 160638 h 2261287"/>
              <a:gd name="connsiteX11-419" fmla="*/ 1668163 w 2131541"/>
              <a:gd name="connsiteY11-420" fmla="*/ 191530 h 2261287"/>
              <a:gd name="connsiteX12-421" fmla="*/ 1600200 w 2131541"/>
              <a:gd name="connsiteY12-422" fmla="*/ 1056503 h 2261287"/>
              <a:gd name="connsiteX13-423" fmla="*/ 2131541 w 2131541"/>
              <a:gd name="connsiteY13-424" fmla="*/ 518984 h 2261287"/>
              <a:gd name="connsiteX14-425" fmla="*/ 1810265 w 2131541"/>
              <a:gd name="connsiteY14-426" fmla="*/ 1248033 h 2261287"/>
              <a:gd name="connsiteX15-427" fmla="*/ 1594022 w 2131541"/>
              <a:gd name="connsiteY15-428" fmla="*/ 2100649 h 2261287"/>
              <a:gd name="connsiteX16-429" fmla="*/ 1606379 w 2131541"/>
              <a:gd name="connsiteY16-430" fmla="*/ 2261287 h 2261287"/>
              <a:gd name="connsiteX17-431" fmla="*/ 963827 w 2131541"/>
              <a:gd name="connsiteY17-432" fmla="*/ 2255108 h 2261287"/>
              <a:gd name="connsiteX0-433" fmla="*/ 963827 w 2131541"/>
              <a:gd name="connsiteY0-434" fmla="*/ 2257756 h 2263935"/>
              <a:gd name="connsiteX1-435" fmla="*/ 957649 w 2131541"/>
              <a:gd name="connsiteY1-436" fmla="*/ 2078583 h 2263935"/>
              <a:gd name="connsiteX2-437" fmla="*/ 537519 w 2131541"/>
              <a:gd name="connsiteY2-438" fmla="*/ 1676989 h 2263935"/>
              <a:gd name="connsiteX3-439" fmla="*/ 0 w 2131541"/>
              <a:gd name="connsiteY3-440" fmla="*/ 1386605 h 2263935"/>
              <a:gd name="connsiteX4-441" fmla="*/ 518984 w 2131541"/>
              <a:gd name="connsiteY4-442" fmla="*/ 1343356 h 2263935"/>
              <a:gd name="connsiteX5-443" fmla="*/ 815546 w 2131541"/>
              <a:gd name="connsiteY5-444" fmla="*/ 1083864 h 2263935"/>
              <a:gd name="connsiteX6-445" fmla="*/ 611660 w 2131541"/>
              <a:gd name="connsiteY6-446" fmla="*/ 132394 h 2263935"/>
              <a:gd name="connsiteX7-447" fmla="*/ 1044146 w 2131541"/>
              <a:gd name="connsiteY7-448" fmla="*/ 910870 h 2263935"/>
              <a:gd name="connsiteX8-449" fmla="*/ 1161536 w 2131541"/>
              <a:gd name="connsiteY8-450" fmla="*/ 2648 h 2263935"/>
              <a:gd name="connsiteX9-451" fmla="*/ 1315995 w 2131541"/>
              <a:gd name="connsiteY9-452" fmla="*/ 917048 h 2263935"/>
              <a:gd name="connsiteX10-453" fmla="*/ 1723768 w 2131541"/>
              <a:gd name="connsiteY10-454" fmla="*/ 163286 h 2263935"/>
              <a:gd name="connsiteX11-455" fmla="*/ 1668163 w 2131541"/>
              <a:gd name="connsiteY11-456" fmla="*/ 194178 h 2263935"/>
              <a:gd name="connsiteX12-457" fmla="*/ 1600200 w 2131541"/>
              <a:gd name="connsiteY12-458" fmla="*/ 1059151 h 2263935"/>
              <a:gd name="connsiteX13-459" fmla="*/ 2131541 w 2131541"/>
              <a:gd name="connsiteY13-460" fmla="*/ 521632 h 2263935"/>
              <a:gd name="connsiteX14-461" fmla="*/ 1810265 w 2131541"/>
              <a:gd name="connsiteY14-462" fmla="*/ 1250681 h 2263935"/>
              <a:gd name="connsiteX15-463" fmla="*/ 1594022 w 2131541"/>
              <a:gd name="connsiteY15-464" fmla="*/ 2103297 h 2263935"/>
              <a:gd name="connsiteX16-465" fmla="*/ 1606379 w 2131541"/>
              <a:gd name="connsiteY16-466" fmla="*/ 2263935 h 2263935"/>
              <a:gd name="connsiteX17-467" fmla="*/ 963827 w 2131541"/>
              <a:gd name="connsiteY17-468" fmla="*/ 2257756 h 2263935"/>
              <a:gd name="connsiteX0-469" fmla="*/ 963827 w 2131541"/>
              <a:gd name="connsiteY0-470" fmla="*/ 2256830 h 2263009"/>
              <a:gd name="connsiteX1-471" fmla="*/ 957649 w 2131541"/>
              <a:gd name="connsiteY1-472" fmla="*/ 2077657 h 2263009"/>
              <a:gd name="connsiteX2-473" fmla="*/ 537519 w 2131541"/>
              <a:gd name="connsiteY2-474" fmla="*/ 1676063 h 2263009"/>
              <a:gd name="connsiteX3-475" fmla="*/ 0 w 2131541"/>
              <a:gd name="connsiteY3-476" fmla="*/ 1385679 h 2263009"/>
              <a:gd name="connsiteX4-477" fmla="*/ 518984 w 2131541"/>
              <a:gd name="connsiteY4-478" fmla="*/ 1342430 h 2263009"/>
              <a:gd name="connsiteX5-479" fmla="*/ 815546 w 2131541"/>
              <a:gd name="connsiteY5-480" fmla="*/ 1082938 h 2263009"/>
              <a:gd name="connsiteX6-481" fmla="*/ 611660 w 2131541"/>
              <a:gd name="connsiteY6-482" fmla="*/ 131468 h 2263009"/>
              <a:gd name="connsiteX7-483" fmla="*/ 1044146 w 2131541"/>
              <a:gd name="connsiteY7-484" fmla="*/ 909944 h 2263009"/>
              <a:gd name="connsiteX8-485" fmla="*/ 1161536 w 2131541"/>
              <a:gd name="connsiteY8-486" fmla="*/ 1722 h 2263009"/>
              <a:gd name="connsiteX9-487" fmla="*/ 1315995 w 2131541"/>
              <a:gd name="connsiteY9-488" fmla="*/ 916122 h 2263009"/>
              <a:gd name="connsiteX10-489" fmla="*/ 1723768 w 2131541"/>
              <a:gd name="connsiteY10-490" fmla="*/ 162360 h 2263009"/>
              <a:gd name="connsiteX11-491" fmla="*/ 1668163 w 2131541"/>
              <a:gd name="connsiteY11-492" fmla="*/ 193252 h 2263009"/>
              <a:gd name="connsiteX12-493" fmla="*/ 1600200 w 2131541"/>
              <a:gd name="connsiteY12-494" fmla="*/ 1058225 h 2263009"/>
              <a:gd name="connsiteX13-495" fmla="*/ 2131541 w 2131541"/>
              <a:gd name="connsiteY13-496" fmla="*/ 520706 h 2263009"/>
              <a:gd name="connsiteX14-497" fmla="*/ 1810265 w 2131541"/>
              <a:gd name="connsiteY14-498" fmla="*/ 1249755 h 2263009"/>
              <a:gd name="connsiteX15-499" fmla="*/ 1594022 w 2131541"/>
              <a:gd name="connsiteY15-500" fmla="*/ 2102371 h 2263009"/>
              <a:gd name="connsiteX16-501" fmla="*/ 1606379 w 2131541"/>
              <a:gd name="connsiteY16-502" fmla="*/ 2263009 h 2263009"/>
              <a:gd name="connsiteX17-503" fmla="*/ 963827 w 2131541"/>
              <a:gd name="connsiteY17-504" fmla="*/ 2256830 h 2263009"/>
              <a:gd name="connsiteX0-505" fmla="*/ 963827 w 2131541"/>
              <a:gd name="connsiteY0-506" fmla="*/ 2256830 h 2263009"/>
              <a:gd name="connsiteX1-507" fmla="*/ 957649 w 2131541"/>
              <a:gd name="connsiteY1-508" fmla="*/ 2077657 h 2263009"/>
              <a:gd name="connsiteX2-509" fmla="*/ 537519 w 2131541"/>
              <a:gd name="connsiteY2-510" fmla="*/ 1676063 h 2263009"/>
              <a:gd name="connsiteX3-511" fmla="*/ 0 w 2131541"/>
              <a:gd name="connsiteY3-512" fmla="*/ 1385679 h 2263009"/>
              <a:gd name="connsiteX4-513" fmla="*/ 518984 w 2131541"/>
              <a:gd name="connsiteY4-514" fmla="*/ 1342430 h 2263009"/>
              <a:gd name="connsiteX5-515" fmla="*/ 815546 w 2131541"/>
              <a:gd name="connsiteY5-516" fmla="*/ 1082938 h 2263009"/>
              <a:gd name="connsiteX6-517" fmla="*/ 611660 w 2131541"/>
              <a:gd name="connsiteY6-518" fmla="*/ 131468 h 2263009"/>
              <a:gd name="connsiteX7-519" fmla="*/ 1044146 w 2131541"/>
              <a:gd name="connsiteY7-520" fmla="*/ 909944 h 2263009"/>
              <a:gd name="connsiteX8-521" fmla="*/ 1161536 w 2131541"/>
              <a:gd name="connsiteY8-522" fmla="*/ 1722 h 2263009"/>
              <a:gd name="connsiteX9-523" fmla="*/ 1315995 w 2131541"/>
              <a:gd name="connsiteY9-524" fmla="*/ 916122 h 2263009"/>
              <a:gd name="connsiteX10-525" fmla="*/ 1723768 w 2131541"/>
              <a:gd name="connsiteY10-526" fmla="*/ 162360 h 2263009"/>
              <a:gd name="connsiteX11-527" fmla="*/ 1668163 w 2131541"/>
              <a:gd name="connsiteY11-528" fmla="*/ 193252 h 2263009"/>
              <a:gd name="connsiteX12-529" fmla="*/ 1600200 w 2131541"/>
              <a:gd name="connsiteY12-530" fmla="*/ 1058225 h 2263009"/>
              <a:gd name="connsiteX13-531" fmla="*/ 2131541 w 2131541"/>
              <a:gd name="connsiteY13-532" fmla="*/ 520706 h 2263009"/>
              <a:gd name="connsiteX14-533" fmla="*/ 1810265 w 2131541"/>
              <a:gd name="connsiteY14-534" fmla="*/ 1249755 h 2263009"/>
              <a:gd name="connsiteX15-535" fmla="*/ 1594022 w 2131541"/>
              <a:gd name="connsiteY15-536" fmla="*/ 2102371 h 2263009"/>
              <a:gd name="connsiteX16-537" fmla="*/ 1606379 w 2131541"/>
              <a:gd name="connsiteY16-538" fmla="*/ 2263009 h 2263009"/>
              <a:gd name="connsiteX17-539" fmla="*/ 963827 w 2131541"/>
              <a:gd name="connsiteY17-540" fmla="*/ 2256830 h 2263009"/>
              <a:gd name="connsiteX0-541" fmla="*/ 963827 w 2131541"/>
              <a:gd name="connsiteY0-542" fmla="*/ 2257028 h 2263207"/>
              <a:gd name="connsiteX1-543" fmla="*/ 957649 w 2131541"/>
              <a:gd name="connsiteY1-544" fmla="*/ 2077855 h 2263207"/>
              <a:gd name="connsiteX2-545" fmla="*/ 537519 w 2131541"/>
              <a:gd name="connsiteY2-546" fmla="*/ 1676261 h 2263207"/>
              <a:gd name="connsiteX3-547" fmla="*/ 0 w 2131541"/>
              <a:gd name="connsiteY3-548" fmla="*/ 1385877 h 2263207"/>
              <a:gd name="connsiteX4-549" fmla="*/ 518984 w 2131541"/>
              <a:gd name="connsiteY4-550" fmla="*/ 1342628 h 2263207"/>
              <a:gd name="connsiteX5-551" fmla="*/ 815546 w 2131541"/>
              <a:gd name="connsiteY5-552" fmla="*/ 1083136 h 2263207"/>
              <a:gd name="connsiteX6-553" fmla="*/ 611660 w 2131541"/>
              <a:gd name="connsiteY6-554" fmla="*/ 131666 h 2263207"/>
              <a:gd name="connsiteX7-555" fmla="*/ 1044146 w 2131541"/>
              <a:gd name="connsiteY7-556" fmla="*/ 910142 h 2263207"/>
              <a:gd name="connsiteX8-557" fmla="*/ 1161536 w 2131541"/>
              <a:gd name="connsiteY8-558" fmla="*/ 1920 h 2263207"/>
              <a:gd name="connsiteX9-559" fmla="*/ 1315995 w 2131541"/>
              <a:gd name="connsiteY9-560" fmla="*/ 916320 h 2263207"/>
              <a:gd name="connsiteX10-561" fmla="*/ 1723768 w 2131541"/>
              <a:gd name="connsiteY10-562" fmla="*/ 162558 h 2263207"/>
              <a:gd name="connsiteX11-563" fmla="*/ 1668163 w 2131541"/>
              <a:gd name="connsiteY11-564" fmla="*/ 193450 h 2263207"/>
              <a:gd name="connsiteX12-565" fmla="*/ 1600200 w 2131541"/>
              <a:gd name="connsiteY12-566" fmla="*/ 1058423 h 2263207"/>
              <a:gd name="connsiteX13-567" fmla="*/ 2131541 w 2131541"/>
              <a:gd name="connsiteY13-568" fmla="*/ 520904 h 2263207"/>
              <a:gd name="connsiteX14-569" fmla="*/ 1810265 w 2131541"/>
              <a:gd name="connsiteY14-570" fmla="*/ 1249953 h 2263207"/>
              <a:gd name="connsiteX15-571" fmla="*/ 1594022 w 2131541"/>
              <a:gd name="connsiteY15-572" fmla="*/ 2102569 h 2263207"/>
              <a:gd name="connsiteX16-573" fmla="*/ 1606379 w 2131541"/>
              <a:gd name="connsiteY16-574" fmla="*/ 2263207 h 2263207"/>
              <a:gd name="connsiteX17-575" fmla="*/ 963827 w 2131541"/>
              <a:gd name="connsiteY17-576" fmla="*/ 2257028 h 2263207"/>
              <a:gd name="connsiteX0-577" fmla="*/ 963827 w 2131541"/>
              <a:gd name="connsiteY0-578" fmla="*/ 2257028 h 2263207"/>
              <a:gd name="connsiteX1-579" fmla="*/ 957649 w 2131541"/>
              <a:gd name="connsiteY1-580" fmla="*/ 2077855 h 2263207"/>
              <a:gd name="connsiteX2-581" fmla="*/ 537519 w 2131541"/>
              <a:gd name="connsiteY2-582" fmla="*/ 1676261 h 2263207"/>
              <a:gd name="connsiteX3-583" fmla="*/ 0 w 2131541"/>
              <a:gd name="connsiteY3-584" fmla="*/ 1385877 h 2263207"/>
              <a:gd name="connsiteX4-585" fmla="*/ 518984 w 2131541"/>
              <a:gd name="connsiteY4-586" fmla="*/ 1342628 h 2263207"/>
              <a:gd name="connsiteX5-587" fmla="*/ 815546 w 2131541"/>
              <a:gd name="connsiteY5-588" fmla="*/ 1083136 h 2263207"/>
              <a:gd name="connsiteX6-589" fmla="*/ 611660 w 2131541"/>
              <a:gd name="connsiteY6-590" fmla="*/ 131666 h 2263207"/>
              <a:gd name="connsiteX7-591" fmla="*/ 1044146 w 2131541"/>
              <a:gd name="connsiteY7-592" fmla="*/ 910142 h 2263207"/>
              <a:gd name="connsiteX8-593" fmla="*/ 1161536 w 2131541"/>
              <a:gd name="connsiteY8-594" fmla="*/ 1920 h 2263207"/>
              <a:gd name="connsiteX9-595" fmla="*/ 1315995 w 2131541"/>
              <a:gd name="connsiteY9-596" fmla="*/ 916320 h 2263207"/>
              <a:gd name="connsiteX10-597" fmla="*/ 1723768 w 2131541"/>
              <a:gd name="connsiteY10-598" fmla="*/ 162558 h 2263207"/>
              <a:gd name="connsiteX11-599" fmla="*/ 1668163 w 2131541"/>
              <a:gd name="connsiteY11-600" fmla="*/ 193450 h 2263207"/>
              <a:gd name="connsiteX12-601" fmla="*/ 1600200 w 2131541"/>
              <a:gd name="connsiteY12-602" fmla="*/ 1058423 h 2263207"/>
              <a:gd name="connsiteX13-603" fmla="*/ 2131541 w 2131541"/>
              <a:gd name="connsiteY13-604" fmla="*/ 520904 h 2263207"/>
              <a:gd name="connsiteX14-605" fmla="*/ 1810265 w 2131541"/>
              <a:gd name="connsiteY14-606" fmla="*/ 1249953 h 2263207"/>
              <a:gd name="connsiteX15-607" fmla="*/ 1594022 w 2131541"/>
              <a:gd name="connsiteY15-608" fmla="*/ 2102569 h 2263207"/>
              <a:gd name="connsiteX16-609" fmla="*/ 1606379 w 2131541"/>
              <a:gd name="connsiteY16-610" fmla="*/ 2263207 h 2263207"/>
              <a:gd name="connsiteX17-611" fmla="*/ 963827 w 2131541"/>
              <a:gd name="connsiteY17-612" fmla="*/ 2257028 h 2263207"/>
              <a:gd name="connsiteX0-613" fmla="*/ 963827 w 2131541"/>
              <a:gd name="connsiteY0-614" fmla="*/ 2257028 h 2263207"/>
              <a:gd name="connsiteX1-615" fmla="*/ 957649 w 2131541"/>
              <a:gd name="connsiteY1-616" fmla="*/ 2077855 h 2263207"/>
              <a:gd name="connsiteX2-617" fmla="*/ 537519 w 2131541"/>
              <a:gd name="connsiteY2-618" fmla="*/ 1676261 h 2263207"/>
              <a:gd name="connsiteX3-619" fmla="*/ 0 w 2131541"/>
              <a:gd name="connsiteY3-620" fmla="*/ 1385877 h 2263207"/>
              <a:gd name="connsiteX4-621" fmla="*/ 518984 w 2131541"/>
              <a:gd name="connsiteY4-622" fmla="*/ 1342628 h 2263207"/>
              <a:gd name="connsiteX5-623" fmla="*/ 815546 w 2131541"/>
              <a:gd name="connsiteY5-624" fmla="*/ 1083136 h 2263207"/>
              <a:gd name="connsiteX6-625" fmla="*/ 611660 w 2131541"/>
              <a:gd name="connsiteY6-626" fmla="*/ 131666 h 2263207"/>
              <a:gd name="connsiteX7-627" fmla="*/ 1044146 w 2131541"/>
              <a:gd name="connsiteY7-628" fmla="*/ 910142 h 2263207"/>
              <a:gd name="connsiteX8-629" fmla="*/ 1161536 w 2131541"/>
              <a:gd name="connsiteY8-630" fmla="*/ 1920 h 2263207"/>
              <a:gd name="connsiteX9-631" fmla="*/ 1315995 w 2131541"/>
              <a:gd name="connsiteY9-632" fmla="*/ 916320 h 2263207"/>
              <a:gd name="connsiteX10-633" fmla="*/ 1723768 w 2131541"/>
              <a:gd name="connsiteY10-634" fmla="*/ 162558 h 2263207"/>
              <a:gd name="connsiteX11-635" fmla="*/ 1668163 w 2131541"/>
              <a:gd name="connsiteY11-636" fmla="*/ 193450 h 2263207"/>
              <a:gd name="connsiteX12-637" fmla="*/ 1600200 w 2131541"/>
              <a:gd name="connsiteY12-638" fmla="*/ 1058423 h 2263207"/>
              <a:gd name="connsiteX13-639" fmla="*/ 2131541 w 2131541"/>
              <a:gd name="connsiteY13-640" fmla="*/ 520904 h 2263207"/>
              <a:gd name="connsiteX14-641" fmla="*/ 1810265 w 2131541"/>
              <a:gd name="connsiteY14-642" fmla="*/ 1249953 h 2263207"/>
              <a:gd name="connsiteX15-643" fmla="*/ 1594022 w 2131541"/>
              <a:gd name="connsiteY15-644" fmla="*/ 2102569 h 2263207"/>
              <a:gd name="connsiteX16-645" fmla="*/ 1606379 w 2131541"/>
              <a:gd name="connsiteY16-646" fmla="*/ 2263207 h 2263207"/>
              <a:gd name="connsiteX17-647" fmla="*/ 963827 w 2131541"/>
              <a:gd name="connsiteY17-648" fmla="*/ 2257028 h 2263207"/>
              <a:gd name="connsiteX0-649" fmla="*/ 963827 w 2131541"/>
              <a:gd name="connsiteY0-650" fmla="*/ 2257028 h 2263207"/>
              <a:gd name="connsiteX1-651" fmla="*/ 957649 w 2131541"/>
              <a:gd name="connsiteY1-652" fmla="*/ 2077855 h 2263207"/>
              <a:gd name="connsiteX2-653" fmla="*/ 537519 w 2131541"/>
              <a:gd name="connsiteY2-654" fmla="*/ 1676261 h 2263207"/>
              <a:gd name="connsiteX3-655" fmla="*/ 0 w 2131541"/>
              <a:gd name="connsiteY3-656" fmla="*/ 1385877 h 2263207"/>
              <a:gd name="connsiteX4-657" fmla="*/ 518984 w 2131541"/>
              <a:gd name="connsiteY4-658" fmla="*/ 1342628 h 2263207"/>
              <a:gd name="connsiteX5-659" fmla="*/ 815546 w 2131541"/>
              <a:gd name="connsiteY5-660" fmla="*/ 1083136 h 2263207"/>
              <a:gd name="connsiteX6-661" fmla="*/ 611660 w 2131541"/>
              <a:gd name="connsiteY6-662" fmla="*/ 131666 h 2263207"/>
              <a:gd name="connsiteX7-663" fmla="*/ 1044146 w 2131541"/>
              <a:gd name="connsiteY7-664" fmla="*/ 910142 h 2263207"/>
              <a:gd name="connsiteX8-665" fmla="*/ 1161536 w 2131541"/>
              <a:gd name="connsiteY8-666" fmla="*/ 1920 h 2263207"/>
              <a:gd name="connsiteX9-667" fmla="*/ 1315995 w 2131541"/>
              <a:gd name="connsiteY9-668" fmla="*/ 916320 h 2263207"/>
              <a:gd name="connsiteX10-669" fmla="*/ 1723768 w 2131541"/>
              <a:gd name="connsiteY10-670" fmla="*/ 162558 h 2263207"/>
              <a:gd name="connsiteX11-671" fmla="*/ 1668163 w 2131541"/>
              <a:gd name="connsiteY11-672" fmla="*/ 193450 h 2263207"/>
              <a:gd name="connsiteX12-673" fmla="*/ 1600200 w 2131541"/>
              <a:gd name="connsiteY12-674" fmla="*/ 1058423 h 2263207"/>
              <a:gd name="connsiteX13-675" fmla="*/ 2131541 w 2131541"/>
              <a:gd name="connsiteY13-676" fmla="*/ 520904 h 2263207"/>
              <a:gd name="connsiteX14-677" fmla="*/ 1810265 w 2131541"/>
              <a:gd name="connsiteY14-678" fmla="*/ 1249953 h 2263207"/>
              <a:gd name="connsiteX15-679" fmla="*/ 1594022 w 2131541"/>
              <a:gd name="connsiteY15-680" fmla="*/ 2102569 h 2263207"/>
              <a:gd name="connsiteX16-681" fmla="*/ 1606379 w 2131541"/>
              <a:gd name="connsiteY16-682" fmla="*/ 2263207 h 2263207"/>
              <a:gd name="connsiteX17-683" fmla="*/ 963827 w 2131541"/>
              <a:gd name="connsiteY17-684" fmla="*/ 2257028 h 2263207"/>
              <a:gd name="connsiteX0-685" fmla="*/ 963827 w 2131541"/>
              <a:gd name="connsiteY0-686" fmla="*/ 2257028 h 2263207"/>
              <a:gd name="connsiteX1-687" fmla="*/ 957649 w 2131541"/>
              <a:gd name="connsiteY1-688" fmla="*/ 2077855 h 2263207"/>
              <a:gd name="connsiteX2-689" fmla="*/ 537519 w 2131541"/>
              <a:gd name="connsiteY2-690" fmla="*/ 1676261 h 2263207"/>
              <a:gd name="connsiteX3-691" fmla="*/ 0 w 2131541"/>
              <a:gd name="connsiteY3-692" fmla="*/ 1385877 h 2263207"/>
              <a:gd name="connsiteX4-693" fmla="*/ 518984 w 2131541"/>
              <a:gd name="connsiteY4-694" fmla="*/ 1342628 h 2263207"/>
              <a:gd name="connsiteX5-695" fmla="*/ 815546 w 2131541"/>
              <a:gd name="connsiteY5-696" fmla="*/ 1083136 h 2263207"/>
              <a:gd name="connsiteX6-697" fmla="*/ 611660 w 2131541"/>
              <a:gd name="connsiteY6-698" fmla="*/ 131666 h 2263207"/>
              <a:gd name="connsiteX7-699" fmla="*/ 1044146 w 2131541"/>
              <a:gd name="connsiteY7-700" fmla="*/ 910142 h 2263207"/>
              <a:gd name="connsiteX8-701" fmla="*/ 1161536 w 2131541"/>
              <a:gd name="connsiteY8-702" fmla="*/ 1920 h 2263207"/>
              <a:gd name="connsiteX9-703" fmla="*/ 1315995 w 2131541"/>
              <a:gd name="connsiteY9-704" fmla="*/ 916320 h 2263207"/>
              <a:gd name="connsiteX10-705" fmla="*/ 1723768 w 2131541"/>
              <a:gd name="connsiteY10-706" fmla="*/ 162558 h 2263207"/>
              <a:gd name="connsiteX11-707" fmla="*/ 1668163 w 2131541"/>
              <a:gd name="connsiteY11-708" fmla="*/ 193450 h 2263207"/>
              <a:gd name="connsiteX12-709" fmla="*/ 1600200 w 2131541"/>
              <a:gd name="connsiteY12-710" fmla="*/ 1058423 h 2263207"/>
              <a:gd name="connsiteX13-711" fmla="*/ 2131541 w 2131541"/>
              <a:gd name="connsiteY13-712" fmla="*/ 520904 h 2263207"/>
              <a:gd name="connsiteX14-713" fmla="*/ 1810265 w 2131541"/>
              <a:gd name="connsiteY14-714" fmla="*/ 1249953 h 2263207"/>
              <a:gd name="connsiteX15-715" fmla="*/ 1594022 w 2131541"/>
              <a:gd name="connsiteY15-716" fmla="*/ 2102569 h 2263207"/>
              <a:gd name="connsiteX16-717" fmla="*/ 1606379 w 2131541"/>
              <a:gd name="connsiteY16-718" fmla="*/ 2263207 h 2263207"/>
              <a:gd name="connsiteX17-719" fmla="*/ 963827 w 2131541"/>
              <a:gd name="connsiteY17-720" fmla="*/ 2257028 h 2263207"/>
              <a:gd name="connsiteX0-721" fmla="*/ 963827 w 2131541"/>
              <a:gd name="connsiteY0-722" fmla="*/ 2255328 h 2261507"/>
              <a:gd name="connsiteX1-723" fmla="*/ 957649 w 2131541"/>
              <a:gd name="connsiteY1-724" fmla="*/ 2076155 h 2261507"/>
              <a:gd name="connsiteX2-725" fmla="*/ 537519 w 2131541"/>
              <a:gd name="connsiteY2-726" fmla="*/ 1674561 h 2261507"/>
              <a:gd name="connsiteX3-727" fmla="*/ 0 w 2131541"/>
              <a:gd name="connsiteY3-728" fmla="*/ 1384177 h 2261507"/>
              <a:gd name="connsiteX4-729" fmla="*/ 518984 w 2131541"/>
              <a:gd name="connsiteY4-730" fmla="*/ 1340928 h 2261507"/>
              <a:gd name="connsiteX5-731" fmla="*/ 815546 w 2131541"/>
              <a:gd name="connsiteY5-732" fmla="*/ 1081436 h 2261507"/>
              <a:gd name="connsiteX6-733" fmla="*/ 611660 w 2131541"/>
              <a:gd name="connsiteY6-734" fmla="*/ 129966 h 2261507"/>
              <a:gd name="connsiteX7-735" fmla="*/ 1044146 w 2131541"/>
              <a:gd name="connsiteY7-736" fmla="*/ 908442 h 2261507"/>
              <a:gd name="connsiteX8-737" fmla="*/ 1161536 w 2131541"/>
              <a:gd name="connsiteY8-738" fmla="*/ 220 h 2261507"/>
              <a:gd name="connsiteX9-739" fmla="*/ 1315995 w 2131541"/>
              <a:gd name="connsiteY9-740" fmla="*/ 914620 h 2261507"/>
              <a:gd name="connsiteX10-741" fmla="*/ 1723768 w 2131541"/>
              <a:gd name="connsiteY10-742" fmla="*/ 160858 h 2261507"/>
              <a:gd name="connsiteX11-743" fmla="*/ 1668163 w 2131541"/>
              <a:gd name="connsiteY11-744" fmla="*/ 191750 h 2261507"/>
              <a:gd name="connsiteX12-745" fmla="*/ 1600200 w 2131541"/>
              <a:gd name="connsiteY12-746" fmla="*/ 1056723 h 2261507"/>
              <a:gd name="connsiteX13-747" fmla="*/ 2131541 w 2131541"/>
              <a:gd name="connsiteY13-748" fmla="*/ 519204 h 2261507"/>
              <a:gd name="connsiteX14-749" fmla="*/ 1810265 w 2131541"/>
              <a:gd name="connsiteY14-750" fmla="*/ 1248253 h 2261507"/>
              <a:gd name="connsiteX15-751" fmla="*/ 1594022 w 2131541"/>
              <a:gd name="connsiteY15-752" fmla="*/ 2100869 h 2261507"/>
              <a:gd name="connsiteX16-753" fmla="*/ 1606379 w 2131541"/>
              <a:gd name="connsiteY16-754" fmla="*/ 2261507 h 2261507"/>
              <a:gd name="connsiteX17-755" fmla="*/ 963827 w 2131541"/>
              <a:gd name="connsiteY17-756" fmla="*/ 2255328 h 2261507"/>
              <a:gd name="connsiteX0-757" fmla="*/ 963827 w 2131541"/>
              <a:gd name="connsiteY0-758" fmla="*/ 2255141 h 2261320"/>
              <a:gd name="connsiteX1-759" fmla="*/ 957649 w 2131541"/>
              <a:gd name="connsiteY1-760" fmla="*/ 2075968 h 2261320"/>
              <a:gd name="connsiteX2-761" fmla="*/ 537519 w 2131541"/>
              <a:gd name="connsiteY2-762" fmla="*/ 1674374 h 2261320"/>
              <a:gd name="connsiteX3-763" fmla="*/ 0 w 2131541"/>
              <a:gd name="connsiteY3-764" fmla="*/ 1383990 h 2261320"/>
              <a:gd name="connsiteX4-765" fmla="*/ 518984 w 2131541"/>
              <a:gd name="connsiteY4-766" fmla="*/ 1340741 h 2261320"/>
              <a:gd name="connsiteX5-767" fmla="*/ 815546 w 2131541"/>
              <a:gd name="connsiteY5-768" fmla="*/ 1081249 h 2261320"/>
              <a:gd name="connsiteX6-769" fmla="*/ 611660 w 2131541"/>
              <a:gd name="connsiteY6-770" fmla="*/ 129779 h 2261320"/>
              <a:gd name="connsiteX7-771" fmla="*/ 1044146 w 2131541"/>
              <a:gd name="connsiteY7-772" fmla="*/ 908255 h 2261320"/>
              <a:gd name="connsiteX8-773" fmla="*/ 1161536 w 2131541"/>
              <a:gd name="connsiteY8-774" fmla="*/ 33 h 2261320"/>
              <a:gd name="connsiteX9-775" fmla="*/ 1315995 w 2131541"/>
              <a:gd name="connsiteY9-776" fmla="*/ 914433 h 2261320"/>
              <a:gd name="connsiteX10-777" fmla="*/ 1723768 w 2131541"/>
              <a:gd name="connsiteY10-778" fmla="*/ 160671 h 2261320"/>
              <a:gd name="connsiteX11-779" fmla="*/ 1668163 w 2131541"/>
              <a:gd name="connsiteY11-780" fmla="*/ 191563 h 2261320"/>
              <a:gd name="connsiteX12-781" fmla="*/ 1600200 w 2131541"/>
              <a:gd name="connsiteY12-782" fmla="*/ 1056536 h 2261320"/>
              <a:gd name="connsiteX13-783" fmla="*/ 2131541 w 2131541"/>
              <a:gd name="connsiteY13-784" fmla="*/ 519017 h 2261320"/>
              <a:gd name="connsiteX14-785" fmla="*/ 1810265 w 2131541"/>
              <a:gd name="connsiteY14-786" fmla="*/ 1248066 h 2261320"/>
              <a:gd name="connsiteX15-787" fmla="*/ 1594022 w 2131541"/>
              <a:gd name="connsiteY15-788" fmla="*/ 2100682 h 2261320"/>
              <a:gd name="connsiteX16-789" fmla="*/ 1606379 w 2131541"/>
              <a:gd name="connsiteY16-790" fmla="*/ 2261320 h 2261320"/>
              <a:gd name="connsiteX17-791" fmla="*/ 963827 w 2131541"/>
              <a:gd name="connsiteY17-792" fmla="*/ 2255141 h 2261320"/>
              <a:gd name="connsiteX0-793" fmla="*/ 963827 w 2131541"/>
              <a:gd name="connsiteY0-794" fmla="*/ 2255141 h 2261320"/>
              <a:gd name="connsiteX1-795" fmla="*/ 957649 w 2131541"/>
              <a:gd name="connsiteY1-796" fmla="*/ 2075968 h 2261320"/>
              <a:gd name="connsiteX2-797" fmla="*/ 537519 w 2131541"/>
              <a:gd name="connsiteY2-798" fmla="*/ 1674374 h 2261320"/>
              <a:gd name="connsiteX3-799" fmla="*/ 0 w 2131541"/>
              <a:gd name="connsiteY3-800" fmla="*/ 1383990 h 2261320"/>
              <a:gd name="connsiteX4-801" fmla="*/ 518984 w 2131541"/>
              <a:gd name="connsiteY4-802" fmla="*/ 1340741 h 2261320"/>
              <a:gd name="connsiteX5-803" fmla="*/ 815546 w 2131541"/>
              <a:gd name="connsiteY5-804" fmla="*/ 1081249 h 2261320"/>
              <a:gd name="connsiteX6-805" fmla="*/ 611660 w 2131541"/>
              <a:gd name="connsiteY6-806" fmla="*/ 129779 h 2261320"/>
              <a:gd name="connsiteX7-807" fmla="*/ 1044146 w 2131541"/>
              <a:gd name="connsiteY7-808" fmla="*/ 908255 h 2261320"/>
              <a:gd name="connsiteX8-809" fmla="*/ 1161536 w 2131541"/>
              <a:gd name="connsiteY8-810" fmla="*/ 33 h 2261320"/>
              <a:gd name="connsiteX9-811" fmla="*/ 1315995 w 2131541"/>
              <a:gd name="connsiteY9-812" fmla="*/ 914433 h 2261320"/>
              <a:gd name="connsiteX10-813" fmla="*/ 1723768 w 2131541"/>
              <a:gd name="connsiteY10-814" fmla="*/ 160671 h 2261320"/>
              <a:gd name="connsiteX11-815" fmla="*/ 1668163 w 2131541"/>
              <a:gd name="connsiteY11-816" fmla="*/ 191563 h 2261320"/>
              <a:gd name="connsiteX12-817" fmla="*/ 1600200 w 2131541"/>
              <a:gd name="connsiteY12-818" fmla="*/ 1056536 h 2261320"/>
              <a:gd name="connsiteX13-819" fmla="*/ 2131541 w 2131541"/>
              <a:gd name="connsiteY13-820" fmla="*/ 519017 h 2261320"/>
              <a:gd name="connsiteX14-821" fmla="*/ 1810265 w 2131541"/>
              <a:gd name="connsiteY14-822" fmla="*/ 1248066 h 2261320"/>
              <a:gd name="connsiteX15-823" fmla="*/ 1594022 w 2131541"/>
              <a:gd name="connsiteY15-824" fmla="*/ 2100682 h 2261320"/>
              <a:gd name="connsiteX16-825" fmla="*/ 1606379 w 2131541"/>
              <a:gd name="connsiteY16-826" fmla="*/ 2261320 h 2261320"/>
              <a:gd name="connsiteX17-827" fmla="*/ 963827 w 2131541"/>
              <a:gd name="connsiteY17-828" fmla="*/ 2255141 h 2261320"/>
              <a:gd name="connsiteX0-829" fmla="*/ 963827 w 2131541"/>
              <a:gd name="connsiteY0-830" fmla="*/ 2255141 h 2261320"/>
              <a:gd name="connsiteX1-831" fmla="*/ 957649 w 2131541"/>
              <a:gd name="connsiteY1-832" fmla="*/ 2075968 h 2261320"/>
              <a:gd name="connsiteX2-833" fmla="*/ 537519 w 2131541"/>
              <a:gd name="connsiteY2-834" fmla="*/ 1674374 h 2261320"/>
              <a:gd name="connsiteX3-835" fmla="*/ 0 w 2131541"/>
              <a:gd name="connsiteY3-836" fmla="*/ 1383990 h 2261320"/>
              <a:gd name="connsiteX4-837" fmla="*/ 518984 w 2131541"/>
              <a:gd name="connsiteY4-838" fmla="*/ 1340741 h 2261320"/>
              <a:gd name="connsiteX5-839" fmla="*/ 815546 w 2131541"/>
              <a:gd name="connsiteY5-840" fmla="*/ 1081249 h 2261320"/>
              <a:gd name="connsiteX6-841" fmla="*/ 611660 w 2131541"/>
              <a:gd name="connsiteY6-842" fmla="*/ 129779 h 2261320"/>
              <a:gd name="connsiteX7-843" fmla="*/ 1044146 w 2131541"/>
              <a:gd name="connsiteY7-844" fmla="*/ 908255 h 2261320"/>
              <a:gd name="connsiteX8-845" fmla="*/ 1161536 w 2131541"/>
              <a:gd name="connsiteY8-846" fmla="*/ 33 h 2261320"/>
              <a:gd name="connsiteX9-847" fmla="*/ 1315995 w 2131541"/>
              <a:gd name="connsiteY9-848" fmla="*/ 914433 h 2261320"/>
              <a:gd name="connsiteX10-849" fmla="*/ 1723768 w 2131541"/>
              <a:gd name="connsiteY10-850" fmla="*/ 160671 h 2261320"/>
              <a:gd name="connsiteX11-851" fmla="*/ 1822622 w 2131541"/>
              <a:gd name="connsiteY11-852" fmla="*/ 228633 h 2261320"/>
              <a:gd name="connsiteX12-853" fmla="*/ 1600200 w 2131541"/>
              <a:gd name="connsiteY12-854" fmla="*/ 1056536 h 2261320"/>
              <a:gd name="connsiteX13-855" fmla="*/ 2131541 w 2131541"/>
              <a:gd name="connsiteY13-856" fmla="*/ 519017 h 2261320"/>
              <a:gd name="connsiteX14-857" fmla="*/ 1810265 w 2131541"/>
              <a:gd name="connsiteY14-858" fmla="*/ 1248066 h 2261320"/>
              <a:gd name="connsiteX15-859" fmla="*/ 1594022 w 2131541"/>
              <a:gd name="connsiteY15-860" fmla="*/ 2100682 h 2261320"/>
              <a:gd name="connsiteX16-861" fmla="*/ 1606379 w 2131541"/>
              <a:gd name="connsiteY16-862" fmla="*/ 2261320 h 2261320"/>
              <a:gd name="connsiteX17-863" fmla="*/ 963827 w 2131541"/>
              <a:gd name="connsiteY17-864" fmla="*/ 2255141 h 2261320"/>
              <a:gd name="connsiteX0-865" fmla="*/ 963827 w 2131541"/>
              <a:gd name="connsiteY0-866" fmla="*/ 2255141 h 2261320"/>
              <a:gd name="connsiteX1-867" fmla="*/ 957649 w 2131541"/>
              <a:gd name="connsiteY1-868" fmla="*/ 2075968 h 2261320"/>
              <a:gd name="connsiteX2-869" fmla="*/ 537519 w 2131541"/>
              <a:gd name="connsiteY2-870" fmla="*/ 1674374 h 2261320"/>
              <a:gd name="connsiteX3-871" fmla="*/ 0 w 2131541"/>
              <a:gd name="connsiteY3-872" fmla="*/ 1383990 h 2261320"/>
              <a:gd name="connsiteX4-873" fmla="*/ 518984 w 2131541"/>
              <a:gd name="connsiteY4-874" fmla="*/ 1340741 h 2261320"/>
              <a:gd name="connsiteX5-875" fmla="*/ 815546 w 2131541"/>
              <a:gd name="connsiteY5-876" fmla="*/ 1081249 h 2261320"/>
              <a:gd name="connsiteX6-877" fmla="*/ 611660 w 2131541"/>
              <a:gd name="connsiteY6-878" fmla="*/ 129779 h 2261320"/>
              <a:gd name="connsiteX7-879" fmla="*/ 1044146 w 2131541"/>
              <a:gd name="connsiteY7-880" fmla="*/ 908255 h 2261320"/>
              <a:gd name="connsiteX8-881" fmla="*/ 1161536 w 2131541"/>
              <a:gd name="connsiteY8-882" fmla="*/ 33 h 2261320"/>
              <a:gd name="connsiteX9-883" fmla="*/ 1315995 w 2131541"/>
              <a:gd name="connsiteY9-884" fmla="*/ 914433 h 2261320"/>
              <a:gd name="connsiteX10-885" fmla="*/ 1723768 w 2131541"/>
              <a:gd name="connsiteY10-886" fmla="*/ 160671 h 2261320"/>
              <a:gd name="connsiteX11-887" fmla="*/ 1600200 w 2131541"/>
              <a:gd name="connsiteY11-888" fmla="*/ 1056536 h 2261320"/>
              <a:gd name="connsiteX12-889" fmla="*/ 2131541 w 2131541"/>
              <a:gd name="connsiteY12-890" fmla="*/ 519017 h 2261320"/>
              <a:gd name="connsiteX13-891" fmla="*/ 1810265 w 2131541"/>
              <a:gd name="connsiteY13-892" fmla="*/ 1248066 h 2261320"/>
              <a:gd name="connsiteX14-893" fmla="*/ 1594022 w 2131541"/>
              <a:gd name="connsiteY14-894" fmla="*/ 2100682 h 2261320"/>
              <a:gd name="connsiteX15-895" fmla="*/ 1606379 w 2131541"/>
              <a:gd name="connsiteY15-896" fmla="*/ 2261320 h 2261320"/>
              <a:gd name="connsiteX16-897" fmla="*/ 963827 w 2131541"/>
              <a:gd name="connsiteY16-898" fmla="*/ 2255141 h 2261320"/>
              <a:gd name="connsiteX0-899" fmla="*/ 963827 w 2131541"/>
              <a:gd name="connsiteY0-900" fmla="*/ 2255141 h 2261320"/>
              <a:gd name="connsiteX1-901" fmla="*/ 957649 w 2131541"/>
              <a:gd name="connsiteY1-902" fmla="*/ 2075968 h 2261320"/>
              <a:gd name="connsiteX2-903" fmla="*/ 537519 w 2131541"/>
              <a:gd name="connsiteY2-904" fmla="*/ 1674374 h 2261320"/>
              <a:gd name="connsiteX3-905" fmla="*/ 0 w 2131541"/>
              <a:gd name="connsiteY3-906" fmla="*/ 1383990 h 2261320"/>
              <a:gd name="connsiteX4-907" fmla="*/ 518984 w 2131541"/>
              <a:gd name="connsiteY4-908" fmla="*/ 1340741 h 2261320"/>
              <a:gd name="connsiteX5-909" fmla="*/ 815546 w 2131541"/>
              <a:gd name="connsiteY5-910" fmla="*/ 1081249 h 2261320"/>
              <a:gd name="connsiteX6-911" fmla="*/ 611660 w 2131541"/>
              <a:gd name="connsiteY6-912" fmla="*/ 129779 h 2261320"/>
              <a:gd name="connsiteX7-913" fmla="*/ 1044146 w 2131541"/>
              <a:gd name="connsiteY7-914" fmla="*/ 908255 h 2261320"/>
              <a:gd name="connsiteX8-915" fmla="*/ 1161536 w 2131541"/>
              <a:gd name="connsiteY8-916" fmla="*/ 33 h 2261320"/>
              <a:gd name="connsiteX9-917" fmla="*/ 1315995 w 2131541"/>
              <a:gd name="connsiteY9-918" fmla="*/ 914433 h 2261320"/>
              <a:gd name="connsiteX10-919" fmla="*/ 1723768 w 2131541"/>
              <a:gd name="connsiteY10-920" fmla="*/ 160671 h 2261320"/>
              <a:gd name="connsiteX11-921" fmla="*/ 1600200 w 2131541"/>
              <a:gd name="connsiteY11-922" fmla="*/ 1056536 h 2261320"/>
              <a:gd name="connsiteX12-923" fmla="*/ 2131541 w 2131541"/>
              <a:gd name="connsiteY12-924" fmla="*/ 519017 h 2261320"/>
              <a:gd name="connsiteX13-925" fmla="*/ 1810265 w 2131541"/>
              <a:gd name="connsiteY13-926" fmla="*/ 1248066 h 2261320"/>
              <a:gd name="connsiteX14-927" fmla="*/ 1594022 w 2131541"/>
              <a:gd name="connsiteY14-928" fmla="*/ 2100682 h 2261320"/>
              <a:gd name="connsiteX15-929" fmla="*/ 1606379 w 2131541"/>
              <a:gd name="connsiteY15-930" fmla="*/ 2261320 h 2261320"/>
              <a:gd name="connsiteX16-931" fmla="*/ 963827 w 2131541"/>
              <a:gd name="connsiteY16-932" fmla="*/ 2255141 h 2261320"/>
              <a:gd name="connsiteX0-933" fmla="*/ 963827 w 2131541"/>
              <a:gd name="connsiteY0-934" fmla="*/ 2255141 h 2261320"/>
              <a:gd name="connsiteX1-935" fmla="*/ 957649 w 2131541"/>
              <a:gd name="connsiteY1-936" fmla="*/ 2075968 h 2261320"/>
              <a:gd name="connsiteX2-937" fmla="*/ 537519 w 2131541"/>
              <a:gd name="connsiteY2-938" fmla="*/ 1674374 h 2261320"/>
              <a:gd name="connsiteX3-939" fmla="*/ 0 w 2131541"/>
              <a:gd name="connsiteY3-940" fmla="*/ 1383990 h 2261320"/>
              <a:gd name="connsiteX4-941" fmla="*/ 518984 w 2131541"/>
              <a:gd name="connsiteY4-942" fmla="*/ 1340741 h 2261320"/>
              <a:gd name="connsiteX5-943" fmla="*/ 815546 w 2131541"/>
              <a:gd name="connsiteY5-944" fmla="*/ 1081249 h 2261320"/>
              <a:gd name="connsiteX6-945" fmla="*/ 611660 w 2131541"/>
              <a:gd name="connsiteY6-946" fmla="*/ 129779 h 2261320"/>
              <a:gd name="connsiteX7-947" fmla="*/ 1044146 w 2131541"/>
              <a:gd name="connsiteY7-948" fmla="*/ 908255 h 2261320"/>
              <a:gd name="connsiteX8-949" fmla="*/ 1161536 w 2131541"/>
              <a:gd name="connsiteY8-950" fmla="*/ 33 h 2261320"/>
              <a:gd name="connsiteX9-951" fmla="*/ 1315995 w 2131541"/>
              <a:gd name="connsiteY9-952" fmla="*/ 914433 h 2261320"/>
              <a:gd name="connsiteX10-953" fmla="*/ 1723768 w 2131541"/>
              <a:gd name="connsiteY10-954" fmla="*/ 160671 h 2261320"/>
              <a:gd name="connsiteX11-955" fmla="*/ 1600200 w 2131541"/>
              <a:gd name="connsiteY11-956" fmla="*/ 1056536 h 2261320"/>
              <a:gd name="connsiteX12-957" fmla="*/ 2131541 w 2131541"/>
              <a:gd name="connsiteY12-958" fmla="*/ 519017 h 2261320"/>
              <a:gd name="connsiteX13-959" fmla="*/ 1810265 w 2131541"/>
              <a:gd name="connsiteY13-960" fmla="*/ 1248066 h 2261320"/>
              <a:gd name="connsiteX14-961" fmla="*/ 1594022 w 2131541"/>
              <a:gd name="connsiteY14-962" fmla="*/ 2100682 h 2261320"/>
              <a:gd name="connsiteX15-963" fmla="*/ 1606379 w 2131541"/>
              <a:gd name="connsiteY15-964" fmla="*/ 2261320 h 2261320"/>
              <a:gd name="connsiteX16-965" fmla="*/ 963827 w 2131541"/>
              <a:gd name="connsiteY16-966" fmla="*/ 2255141 h 2261320"/>
              <a:gd name="connsiteX0-967" fmla="*/ 963827 w 2131541"/>
              <a:gd name="connsiteY0-968" fmla="*/ 2255141 h 2261320"/>
              <a:gd name="connsiteX1-969" fmla="*/ 957649 w 2131541"/>
              <a:gd name="connsiteY1-970" fmla="*/ 2075968 h 2261320"/>
              <a:gd name="connsiteX2-971" fmla="*/ 537519 w 2131541"/>
              <a:gd name="connsiteY2-972" fmla="*/ 1674374 h 2261320"/>
              <a:gd name="connsiteX3-973" fmla="*/ 0 w 2131541"/>
              <a:gd name="connsiteY3-974" fmla="*/ 1383990 h 2261320"/>
              <a:gd name="connsiteX4-975" fmla="*/ 518984 w 2131541"/>
              <a:gd name="connsiteY4-976" fmla="*/ 1340741 h 2261320"/>
              <a:gd name="connsiteX5-977" fmla="*/ 815546 w 2131541"/>
              <a:gd name="connsiteY5-978" fmla="*/ 1081249 h 2261320"/>
              <a:gd name="connsiteX6-979" fmla="*/ 611660 w 2131541"/>
              <a:gd name="connsiteY6-980" fmla="*/ 129779 h 2261320"/>
              <a:gd name="connsiteX7-981" fmla="*/ 1044146 w 2131541"/>
              <a:gd name="connsiteY7-982" fmla="*/ 908255 h 2261320"/>
              <a:gd name="connsiteX8-983" fmla="*/ 1161536 w 2131541"/>
              <a:gd name="connsiteY8-984" fmla="*/ 33 h 2261320"/>
              <a:gd name="connsiteX9-985" fmla="*/ 1315995 w 2131541"/>
              <a:gd name="connsiteY9-986" fmla="*/ 914433 h 2261320"/>
              <a:gd name="connsiteX10-987" fmla="*/ 1723768 w 2131541"/>
              <a:gd name="connsiteY10-988" fmla="*/ 160671 h 2261320"/>
              <a:gd name="connsiteX11-989" fmla="*/ 1600200 w 2131541"/>
              <a:gd name="connsiteY11-990" fmla="*/ 1056536 h 2261320"/>
              <a:gd name="connsiteX12-991" fmla="*/ 2131541 w 2131541"/>
              <a:gd name="connsiteY12-992" fmla="*/ 519017 h 2261320"/>
              <a:gd name="connsiteX13-993" fmla="*/ 1810265 w 2131541"/>
              <a:gd name="connsiteY13-994" fmla="*/ 1248066 h 2261320"/>
              <a:gd name="connsiteX14-995" fmla="*/ 1594022 w 2131541"/>
              <a:gd name="connsiteY14-996" fmla="*/ 2100682 h 2261320"/>
              <a:gd name="connsiteX15-997" fmla="*/ 1606379 w 2131541"/>
              <a:gd name="connsiteY15-998" fmla="*/ 2261320 h 2261320"/>
              <a:gd name="connsiteX16-999" fmla="*/ 963827 w 2131541"/>
              <a:gd name="connsiteY16-1000" fmla="*/ 2255141 h 2261320"/>
              <a:gd name="connsiteX0-1001" fmla="*/ 963827 w 2131541"/>
              <a:gd name="connsiteY0-1002" fmla="*/ 2255141 h 2261320"/>
              <a:gd name="connsiteX1-1003" fmla="*/ 957649 w 2131541"/>
              <a:gd name="connsiteY1-1004" fmla="*/ 2075968 h 2261320"/>
              <a:gd name="connsiteX2-1005" fmla="*/ 537519 w 2131541"/>
              <a:gd name="connsiteY2-1006" fmla="*/ 1674374 h 2261320"/>
              <a:gd name="connsiteX3-1007" fmla="*/ 0 w 2131541"/>
              <a:gd name="connsiteY3-1008" fmla="*/ 1383990 h 2261320"/>
              <a:gd name="connsiteX4-1009" fmla="*/ 518984 w 2131541"/>
              <a:gd name="connsiteY4-1010" fmla="*/ 1340741 h 2261320"/>
              <a:gd name="connsiteX5-1011" fmla="*/ 815546 w 2131541"/>
              <a:gd name="connsiteY5-1012" fmla="*/ 1081249 h 2261320"/>
              <a:gd name="connsiteX6-1013" fmla="*/ 611660 w 2131541"/>
              <a:gd name="connsiteY6-1014" fmla="*/ 129779 h 2261320"/>
              <a:gd name="connsiteX7-1015" fmla="*/ 1044146 w 2131541"/>
              <a:gd name="connsiteY7-1016" fmla="*/ 908255 h 2261320"/>
              <a:gd name="connsiteX8-1017" fmla="*/ 1161536 w 2131541"/>
              <a:gd name="connsiteY8-1018" fmla="*/ 33 h 2261320"/>
              <a:gd name="connsiteX9-1019" fmla="*/ 1315995 w 2131541"/>
              <a:gd name="connsiteY9-1020" fmla="*/ 914433 h 2261320"/>
              <a:gd name="connsiteX10-1021" fmla="*/ 1723768 w 2131541"/>
              <a:gd name="connsiteY10-1022" fmla="*/ 160671 h 2261320"/>
              <a:gd name="connsiteX11-1023" fmla="*/ 1600200 w 2131541"/>
              <a:gd name="connsiteY11-1024" fmla="*/ 1056536 h 2261320"/>
              <a:gd name="connsiteX12-1025" fmla="*/ 2131541 w 2131541"/>
              <a:gd name="connsiteY12-1026" fmla="*/ 519017 h 2261320"/>
              <a:gd name="connsiteX13-1027" fmla="*/ 1810265 w 2131541"/>
              <a:gd name="connsiteY13-1028" fmla="*/ 1248066 h 2261320"/>
              <a:gd name="connsiteX14-1029" fmla="*/ 1594022 w 2131541"/>
              <a:gd name="connsiteY14-1030" fmla="*/ 2100682 h 2261320"/>
              <a:gd name="connsiteX15-1031" fmla="*/ 1606379 w 2131541"/>
              <a:gd name="connsiteY15-1032" fmla="*/ 2261320 h 2261320"/>
              <a:gd name="connsiteX16-1033" fmla="*/ 963827 w 2131541"/>
              <a:gd name="connsiteY16-1034" fmla="*/ 2255141 h 2261320"/>
              <a:gd name="connsiteX0-1035" fmla="*/ 963827 w 2131541"/>
              <a:gd name="connsiteY0-1036" fmla="*/ 2255141 h 2261320"/>
              <a:gd name="connsiteX1-1037" fmla="*/ 957649 w 2131541"/>
              <a:gd name="connsiteY1-1038" fmla="*/ 2075968 h 2261320"/>
              <a:gd name="connsiteX2-1039" fmla="*/ 537519 w 2131541"/>
              <a:gd name="connsiteY2-1040" fmla="*/ 1674374 h 2261320"/>
              <a:gd name="connsiteX3-1041" fmla="*/ 0 w 2131541"/>
              <a:gd name="connsiteY3-1042" fmla="*/ 1383990 h 2261320"/>
              <a:gd name="connsiteX4-1043" fmla="*/ 518984 w 2131541"/>
              <a:gd name="connsiteY4-1044" fmla="*/ 1340741 h 2261320"/>
              <a:gd name="connsiteX5-1045" fmla="*/ 815546 w 2131541"/>
              <a:gd name="connsiteY5-1046" fmla="*/ 1081249 h 2261320"/>
              <a:gd name="connsiteX6-1047" fmla="*/ 611660 w 2131541"/>
              <a:gd name="connsiteY6-1048" fmla="*/ 129779 h 2261320"/>
              <a:gd name="connsiteX7-1049" fmla="*/ 1044146 w 2131541"/>
              <a:gd name="connsiteY7-1050" fmla="*/ 908255 h 2261320"/>
              <a:gd name="connsiteX8-1051" fmla="*/ 1161536 w 2131541"/>
              <a:gd name="connsiteY8-1052" fmla="*/ 33 h 2261320"/>
              <a:gd name="connsiteX9-1053" fmla="*/ 1315995 w 2131541"/>
              <a:gd name="connsiteY9-1054" fmla="*/ 914433 h 2261320"/>
              <a:gd name="connsiteX10-1055" fmla="*/ 1723768 w 2131541"/>
              <a:gd name="connsiteY10-1056" fmla="*/ 160671 h 2261320"/>
              <a:gd name="connsiteX11-1057" fmla="*/ 1600200 w 2131541"/>
              <a:gd name="connsiteY11-1058" fmla="*/ 1056536 h 2261320"/>
              <a:gd name="connsiteX12-1059" fmla="*/ 2131541 w 2131541"/>
              <a:gd name="connsiteY12-1060" fmla="*/ 519017 h 2261320"/>
              <a:gd name="connsiteX13-1061" fmla="*/ 1810265 w 2131541"/>
              <a:gd name="connsiteY13-1062" fmla="*/ 1248066 h 2261320"/>
              <a:gd name="connsiteX14-1063" fmla="*/ 1594022 w 2131541"/>
              <a:gd name="connsiteY14-1064" fmla="*/ 2100682 h 2261320"/>
              <a:gd name="connsiteX15-1065" fmla="*/ 1606379 w 2131541"/>
              <a:gd name="connsiteY15-1066" fmla="*/ 2261320 h 2261320"/>
              <a:gd name="connsiteX16-1067" fmla="*/ 963827 w 2131541"/>
              <a:gd name="connsiteY16-1068" fmla="*/ 2255141 h 2261320"/>
              <a:gd name="connsiteX0-1069" fmla="*/ 963827 w 2149963"/>
              <a:gd name="connsiteY0-1070" fmla="*/ 2255141 h 2261320"/>
              <a:gd name="connsiteX1-1071" fmla="*/ 957649 w 2149963"/>
              <a:gd name="connsiteY1-1072" fmla="*/ 2075968 h 2261320"/>
              <a:gd name="connsiteX2-1073" fmla="*/ 537519 w 2149963"/>
              <a:gd name="connsiteY2-1074" fmla="*/ 1674374 h 2261320"/>
              <a:gd name="connsiteX3-1075" fmla="*/ 0 w 2149963"/>
              <a:gd name="connsiteY3-1076" fmla="*/ 1383990 h 2261320"/>
              <a:gd name="connsiteX4-1077" fmla="*/ 518984 w 2149963"/>
              <a:gd name="connsiteY4-1078" fmla="*/ 1340741 h 2261320"/>
              <a:gd name="connsiteX5-1079" fmla="*/ 815546 w 2149963"/>
              <a:gd name="connsiteY5-1080" fmla="*/ 1081249 h 2261320"/>
              <a:gd name="connsiteX6-1081" fmla="*/ 611660 w 2149963"/>
              <a:gd name="connsiteY6-1082" fmla="*/ 129779 h 2261320"/>
              <a:gd name="connsiteX7-1083" fmla="*/ 1044146 w 2149963"/>
              <a:gd name="connsiteY7-1084" fmla="*/ 908255 h 2261320"/>
              <a:gd name="connsiteX8-1085" fmla="*/ 1161536 w 2149963"/>
              <a:gd name="connsiteY8-1086" fmla="*/ 33 h 2261320"/>
              <a:gd name="connsiteX9-1087" fmla="*/ 1315995 w 2149963"/>
              <a:gd name="connsiteY9-1088" fmla="*/ 914433 h 2261320"/>
              <a:gd name="connsiteX10-1089" fmla="*/ 1723768 w 2149963"/>
              <a:gd name="connsiteY10-1090" fmla="*/ 160671 h 2261320"/>
              <a:gd name="connsiteX11-1091" fmla="*/ 1600200 w 2149963"/>
              <a:gd name="connsiteY11-1092" fmla="*/ 1056536 h 2261320"/>
              <a:gd name="connsiteX12-1093" fmla="*/ 2131541 w 2149963"/>
              <a:gd name="connsiteY12-1094" fmla="*/ 519017 h 2261320"/>
              <a:gd name="connsiteX13-1095" fmla="*/ 1810265 w 2149963"/>
              <a:gd name="connsiteY13-1096" fmla="*/ 1248066 h 2261320"/>
              <a:gd name="connsiteX14-1097" fmla="*/ 1594022 w 2149963"/>
              <a:gd name="connsiteY14-1098" fmla="*/ 2100682 h 2261320"/>
              <a:gd name="connsiteX15-1099" fmla="*/ 1606379 w 2149963"/>
              <a:gd name="connsiteY15-1100" fmla="*/ 2261320 h 2261320"/>
              <a:gd name="connsiteX16-1101" fmla="*/ 963827 w 2149963"/>
              <a:gd name="connsiteY16-1102" fmla="*/ 2255141 h 2261320"/>
              <a:gd name="connsiteX0-1103" fmla="*/ 963827 w 2148659"/>
              <a:gd name="connsiteY0-1104" fmla="*/ 2255141 h 2261320"/>
              <a:gd name="connsiteX1-1105" fmla="*/ 957649 w 2148659"/>
              <a:gd name="connsiteY1-1106" fmla="*/ 2075968 h 2261320"/>
              <a:gd name="connsiteX2-1107" fmla="*/ 537519 w 2148659"/>
              <a:gd name="connsiteY2-1108" fmla="*/ 1674374 h 2261320"/>
              <a:gd name="connsiteX3-1109" fmla="*/ 0 w 2148659"/>
              <a:gd name="connsiteY3-1110" fmla="*/ 1383990 h 2261320"/>
              <a:gd name="connsiteX4-1111" fmla="*/ 518984 w 2148659"/>
              <a:gd name="connsiteY4-1112" fmla="*/ 1340741 h 2261320"/>
              <a:gd name="connsiteX5-1113" fmla="*/ 815546 w 2148659"/>
              <a:gd name="connsiteY5-1114" fmla="*/ 1081249 h 2261320"/>
              <a:gd name="connsiteX6-1115" fmla="*/ 611660 w 2148659"/>
              <a:gd name="connsiteY6-1116" fmla="*/ 129779 h 2261320"/>
              <a:gd name="connsiteX7-1117" fmla="*/ 1044146 w 2148659"/>
              <a:gd name="connsiteY7-1118" fmla="*/ 908255 h 2261320"/>
              <a:gd name="connsiteX8-1119" fmla="*/ 1161536 w 2148659"/>
              <a:gd name="connsiteY8-1120" fmla="*/ 33 h 2261320"/>
              <a:gd name="connsiteX9-1121" fmla="*/ 1315995 w 2148659"/>
              <a:gd name="connsiteY9-1122" fmla="*/ 914433 h 2261320"/>
              <a:gd name="connsiteX10-1123" fmla="*/ 1723768 w 2148659"/>
              <a:gd name="connsiteY10-1124" fmla="*/ 160671 h 2261320"/>
              <a:gd name="connsiteX11-1125" fmla="*/ 1600200 w 2148659"/>
              <a:gd name="connsiteY11-1126" fmla="*/ 1056536 h 2261320"/>
              <a:gd name="connsiteX12-1127" fmla="*/ 2131541 w 2148659"/>
              <a:gd name="connsiteY12-1128" fmla="*/ 519017 h 2261320"/>
              <a:gd name="connsiteX13-1129" fmla="*/ 1810265 w 2148659"/>
              <a:gd name="connsiteY13-1130" fmla="*/ 1248066 h 2261320"/>
              <a:gd name="connsiteX14-1131" fmla="*/ 1594022 w 2148659"/>
              <a:gd name="connsiteY14-1132" fmla="*/ 2100682 h 2261320"/>
              <a:gd name="connsiteX15-1133" fmla="*/ 1606379 w 2148659"/>
              <a:gd name="connsiteY15-1134" fmla="*/ 2261320 h 2261320"/>
              <a:gd name="connsiteX16-1135" fmla="*/ 963827 w 2148659"/>
              <a:gd name="connsiteY16-1136" fmla="*/ 2255141 h 2261320"/>
              <a:gd name="connsiteX0-1137" fmla="*/ 963827 w 2148659"/>
              <a:gd name="connsiteY0-1138" fmla="*/ 2255141 h 2261320"/>
              <a:gd name="connsiteX1-1139" fmla="*/ 957649 w 2148659"/>
              <a:gd name="connsiteY1-1140" fmla="*/ 2075968 h 2261320"/>
              <a:gd name="connsiteX2-1141" fmla="*/ 537519 w 2148659"/>
              <a:gd name="connsiteY2-1142" fmla="*/ 1674374 h 2261320"/>
              <a:gd name="connsiteX3-1143" fmla="*/ 0 w 2148659"/>
              <a:gd name="connsiteY3-1144" fmla="*/ 1383990 h 2261320"/>
              <a:gd name="connsiteX4-1145" fmla="*/ 518984 w 2148659"/>
              <a:gd name="connsiteY4-1146" fmla="*/ 1340741 h 2261320"/>
              <a:gd name="connsiteX5-1147" fmla="*/ 815546 w 2148659"/>
              <a:gd name="connsiteY5-1148" fmla="*/ 1081249 h 2261320"/>
              <a:gd name="connsiteX6-1149" fmla="*/ 611660 w 2148659"/>
              <a:gd name="connsiteY6-1150" fmla="*/ 129779 h 2261320"/>
              <a:gd name="connsiteX7-1151" fmla="*/ 1044146 w 2148659"/>
              <a:gd name="connsiteY7-1152" fmla="*/ 908255 h 2261320"/>
              <a:gd name="connsiteX8-1153" fmla="*/ 1161536 w 2148659"/>
              <a:gd name="connsiteY8-1154" fmla="*/ 33 h 2261320"/>
              <a:gd name="connsiteX9-1155" fmla="*/ 1315995 w 2148659"/>
              <a:gd name="connsiteY9-1156" fmla="*/ 914433 h 2261320"/>
              <a:gd name="connsiteX10-1157" fmla="*/ 1723768 w 2148659"/>
              <a:gd name="connsiteY10-1158" fmla="*/ 160671 h 2261320"/>
              <a:gd name="connsiteX11-1159" fmla="*/ 1600200 w 2148659"/>
              <a:gd name="connsiteY11-1160" fmla="*/ 1056536 h 2261320"/>
              <a:gd name="connsiteX12-1161" fmla="*/ 2131541 w 2148659"/>
              <a:gd name="connsiteY12-1162" fmla="*/ 519017 h 2261320"/>
              <a:gd name="connsiteX13-1163" fmla="*/ 1810265 w 2148659"/>
              <a:gd name="connsiteY13-1164" fmla="*/ 1248066 h 2261320"/>
              <a:gd name="connsiteX14-1165" fmla="*/ 1594022 w 2148659"/>
              <a:gd name="connsiteY14-1166" fmla="*/ 2100682 h 2261320"/>
              <a:gd name="connsiteX15-1167" fmla="*/ 1606379 w 2148659"/>
              <a:gd name="connsiteY15-1168" fmla="*/ 2261320 h 2261320"/>
              <a:gd name="connsiteX16-1169" fmla="*/ 963827 w 2148659"/>
              <a:gd name="connsiteY16-1170" fmla="*/ 2255141 h 2261320"/>
              <a:gd name="connsiteX0-1171" fmla="*/ 963827 w 2148659"/>
              <a:gd name="connsiteY0-1172" fmla="*/ 2255141 h 2261320"/>
              <a:gd name="connsiteX1-1173" fmla="*/ 957649 w 2148659"/>
              <a:gd name="connsiteY1-1174" fmla="*/ 2075968 h 2261320"/>
              <a:gd name="connsiteX2-1175" fmla="*/ 537519 w 2148659"/>
              <a:gd name="connsiteY2-1176" fmla="*/ 1674374 h 2261320"/>
              <a:gd name="connsiteX3-1177" fmla="*/ 0 w 2148659"/>
              <a:gd name="connsiteY3-1178" fmla="*/ 1383990 h 2261320"/>
              <a:gd name="connsiteX4-1179" fmla="*/ 518984 w 2148659"/>
              <a:gd name="connsiteY4-1180" fmla="*/ 1340741 h 2261320"/>
              <a:gd name="connsiteX5-1181" fmla="*/ 815546 w 2148659"/>
              <a:gd name="connsiteY5-1182" fmla="*/ 1081249 h 2261320"/>
              <a:gd name="connsiteX6-1183" fmla="*/ 611660 w 2148659"/>
              <a:gd name="connsiteY6-1184" fmla="*/ 129779 h 2261320"/>
              <a:gd name="connsiteX7-1185" fmla="*/ 1044146 w 2148659"/>
              <a:gd name="connsiteY7-1186" fmla="*/ 908255 h 2261320"/>
              <a:gd name="connsiteX8-1187" fmla="*/ 1161536 w 2148659"/>
              <a:gd name="connsiteY8-1188" fmla="*/ 33 h 2261320"/>
              <a:gd name="connsiteX9-1189" fmla="*/ 1315995 w 2148659"/>
              <a:gd name="connsiteY9-1190" fmla="*/ 914433 h 2261320"/>
              <a:gd name="connsiteX10-1191" fmla="*/ 1723768 w 2148659"/>
              <a:gd name="connsiteY10-1192" fmla="*/ 160671 h 2261320"/>
              <a:gd name="connsiteX11-1193" fmla="*/ 1600200 w 2148659"/>
              <a:gd name="connsiteY11-1194" fmla="*/ 1056536 h 2261320"/>
              <a:gd name="connsiteX12-1195" fmla="*/ 2131541 w 2148659"/>
              <a:gd name="connsiteY12-1196" fmla="*/ 519017 h 2261320"/>
              <a:gd name="connsiteX13-1197" fmla="*/ 1810265 w 2148659"/>
              <a:gd name="connsiteY13-1198" fmla="*/ 1248066 h 2261320"/>
              <a:gd name="connsiteX14-1199" fmla="*/ 1594022 w 2148659"/>
              <a:gd name="connsiteY14-1200" fmla="*/ 2100682 h 2261320"/>
              <a:gd name="connsiteX15-1201" fmla="*/ 1606379 w 2148659"/>
              <a:gd name="connsiteY15-1202" fmla="*/ 2261320 h 2261320"/>
              <a:gd name="connsiteX16-1203" fmla="*/ 963827 w 2148659"/>
              <a:gd name="connsiteY16-1204" fmla="*/ 2255141 h 2261320"/>
              <a:gd name="connsiteX0-1205" fmla="*/ 963827 w 2146512"/>
              <a:gd name="connsiteY0-1206" fmla="*/ 2255141 h 2261320"/>
              <a:gd name="connsiteX1-1207" fmla="*/ 957649 w 2146512"/>
              <a:gd name="connsiteY1-1208" fmla="*/ 2075968 h 2261320"/>
              <a:gd name="connsiteX2-1209" fmla="*/ 537519 w 2146512"/>
              <a:gd name="connsiteY2-1210" fmla="*/ 1674374 h 2261320"/>
              <a:gd name="connsiteX3-1211" fmla="*/ 0 w 2146512"/>
              <a:gd name="connsiteY3-1212" fmla="*/ 1383990 h 2261320"/>
              <a:gd name="connsiteX4-1213" fmla="*/ 518984 w 2146512"/>
              <a:gd name="connsiteY4-1214" fmla="*/ 1340741 h 2261320"/>
              <a:gd name="connsiteX5-1215" fmla="*/ 815546 w 2146512"/>
              <a:gd name="connsiteY5-1216" fmla="*/ 1081249 h 2261320"/>
              <a:gd name="connsiteX6-1217" fmla="*/ 611660 w 2146512"/>
              <a:gd name="connsiteY6-1218" fmla="*/ 129779 h 2261320"/>
              <a:gd name="connsiteX7-1219" fmla="*/ 1044146 w 2146512"/>
              <a:gd name="connsiteY7-1220" fmla="*/ 908255 h 2261320"/>
              <a:gd name="connsiteX8-1221" fmla="*/ 1161536 w 2146512"/>
              <a:gd name="connsiteY8-1222" fmla="*/ 33 h 2261320"/>
              <a:gd name="connsiteX9-1223" fmla="*/ 1315995 w 2146512"/>
              <a:gd name="connsiteY9-1224" fmla="*/ 914433 h 2261320"/>
              <a:gd name="connsiteX10-1225" fmla="*/ 1723768 w 2146512"/>
              <a:gd name="connsiteY10-1226" fmla="*/ 160671 h 2261320"/>
              <a:gd name="connsiteX11-1227" fmla="*/ 1600200 w 2146512"/>
              <a:gd name="connsiteY11-1228" fmla="*/ 1056536 h 2261320"/>
              <a:gd name="connsiteX12-1229" fmla="*/ 2131541 w 2146512"/>
              <a:gd name="connsiteY12-1230" fmla="*/ 519017 h 2261320"/>
              <a:gd name="connsiteX13-1231" fmla="*/ 1810265 w 2146512"/>
              <a:gd name="connsiteY13-1232" fmla="*/ 1248066 h 2261320"/>
              <a:gd name="connsiteX14-1233" fmla="*/ 1594022 w 2146512"/>
              <a:gd name="connsiteY14-1234" fmla="*/ 2100682 h 2261320"/>
              <a:gd name="connsiteX15-1235" fmla="*/ 1606379 w 2146512"/>
              <a:gd name="connsiteY15-1236" fmla="*/ 2261320 h 2261320"/>
              <a:gd name="connsiteX16-1237" fmla="*/ 963827 w 2146512"/>
              <a:gd name="connsiteY16-1238" fmla="*/ 2255141 h 2261320"/>
              <a:gd name="connsiteX0-1239" fmla="*/ 963827 w 2146512"/>
              <a:gd name="connsiteY0-1240" fmla="*/ 2255141 h 2261320"/>
              <a:gd name="connsiteX1-1241" fmla="*/ 957649 w 2146512"/>
              <a:gd name="connsiteY1-1242" fmla="*/ 2075968 h 2261320"/>
              <a:gd name="connsiteX2-1243" fmla="*/ 537519 w 2146512"/>
              <a:gd name="connsiteY2-1244" fmla="*/ 1674374 h 2261320"/>
              <a:gd name="connsiteX3-1245" fmla="*/ 0 w 2146512"/>
              <a:gd name="connsiteY3-1246" fmla="*/ 1383990 h 2261320"/>
              <a:gd name="connsiteX4-1247" fmla="*/ 518984 w 2146512"/>
              <a:gd name="connsiteY4-1248" fmla="*/ 1340741 h 2261320"/>
              <a:gd name="connsiteX5-1249" fmla="*/ 815546 w 2146512"/>
              <a:gd name="connsiteY5-1250" fmla="*/ 1081249 h 2261320"/>
              <a:gd name="connsiteX6-1251" fmla="*/ 611660 w 2146512"/>
              <a:gd name="connsiteY6-1252" fmla="*/ 129779 h 2261320"/>
              <a:gd name="connsiteX7-1253" fmla="*/ 1044146 w 2146512"/>
              <a:gd name="connsiteY7-1254" fmla="*/ 908255 h 2261320"/>
              <a:gd name="connsiteX8-1255" fmla="*/ 1161536 w 2146512"/>
              <a:gd name="connsiteY8-1256" fmla="*/ 33 h 2261320"/>
              <a:gd name="connsiteX9-1257" fmla="*/ 1315995 w 2146512"/>
              <a:gd name="connsiteY9-1258" fmla="*/ 914433 h 2261320"/>
              <a:gd name="connsiteX10-1259" fmla="*/ 1723768 w 2146512"/>
              <a:gd name="connsiteY10-1260" fmla="*/ 160671 h 2261320"/>
              <a:gd name="connsiteX11-1261" fmla="*/ 1600200 w 2146512"/>
              <a:gd name="connsiteY11-1262" fmla="*/ 1056536 h 2261320"/>
              <a:gd name="connsiteX12-1263" fmla="*/ 2131541 w 2146512"/>
              <a:gd name="connsiteY12-1264" fmla="*/ 519017 h 2261320"/>
              <a:gd name="connsiteX13-1265" fmla="*/ 1810265 w 2146512"/>
              <a:gd name="connsiteY13-1266" fmla="*/ 1248066 h 2261320"/>
              <a:gd name="connsiteX14-1267" fmla="*/ 1594022 w 2146512"/>
              <a:gd name="connsiteY14-1268" fmla="*/ 2100682 h 2261320"/>
              <a:gd name="connsiteX15-1269" fmla="*/ 1606379 w 2146512"/>
              <a:gd name="connsiteY15-1270" fmla="*/ 2261320 h 2261320"/>
              <a:gd name="connsiteX16-1271" fmla="*/ 963827 w 2146512"/>
              <a:gd name="connsiteY16-1272" fmla="*/ 2255141 h 2261320"/>
              <a:gd name="connsiteX0-1273" fmla="*/ 963827 w 2146512"/>
              <a:gd name="connsiteY0-1274" fmla="*/ 2255141 h 2261320"/>
              <a:gd name="connsiteX1-1275" fmla="*/ 957649 w 2146512"/>
              <a:gd name="connsiteY1-1276" fmla="*/ 2075968 h 2261320"/>
              <a:gd name="connsiteX2-1277" fmla="*/ 537519 w 2146512"/>
              <a:gd name="connsiteY2-1278" fmla="*/ 1674374 h 2261320"/>
              <a:gd name="connsiteX3-1279" fmla="*/ 0 w 2146512"/>
              <a:gd name="connsiteY3-1280" fmla="*/ 1383990 h 2261320"/>
              <a:gd name="connsiteX4-1281" fmla="*/ 518984 w 2146512"/>
              <a:gd name="connsiteY4-1282" fmla="*/ 1340741 h 2261320"/>
              <a:gd name="connsiteX5-1283" fmla="*/ 815546 w 2146512"/>
              <a:gd name="connsiteY5-1284" fmla="*/ 1081249 h 2261320"/>
              <a:gd name="connsiteX6-1285" fmla="*/ 611660 w 2146512"/>
              <a:gd name="connsiteY6-1286" fmla="*/ 129779 h 2261320"/>
              <a:gd name="connsiteX7-1287" fmla="*/ 1044146 w 2146512"/>
              <a:gd name="connsiteY7-1288" fmla="*/ 908255 h 2261320"/>
              <a:gd name="connsiteX8-1289" fmla="*/ 1161536 w 2146512"/>
              <a:gd name="connsiteY8-1290" fmla="*/ 33 h 2261320"/>
              <a:gd name="connsiteX9-1291" fmla="*/ 1315995 w 2146512"/>
              <a:gd name="connsiteY9-1292" fmla="*/ 914433 h 2261320"/>
              <a:gd name="connsiteX10-1293" fmla="*/ 1723768 w 2146512"/>
              <a:gd name="connsiteY10-1294" fmla="*/ 160671 h 2261320"/>
              <a:gd name="connsiteX11-1295" fmla="*/ 1600200 w 2146512"/>
              <a:gd name="connsiteY11-1296" fmla="*/ 1056536 h 2261320"/>
              <a:gd name="connsiteX12-1297" fmla="*/ 2131541 w 2146512"/>
              <a:gd name="connsiteY12-1298" fmla="*/ 519017 h 2261320"/>
              <a:gd name="connsiteX13-1299" fmla="*/ 1810265 w 2146512"/>
              <a:gd name="connsiteY13-1300" fmla="*/ 1248066 h 2261320"/>
              <a:gd name="connsiteX14-1301" fmla="*/ 1594022 w 2146512"/>
              <a:gd name="connsiteY14-1302" fmla="*/ 2100682 h 2261320"/>
              <a:gd name="connsiteX15-1303" fmla="*/ 1606379 w 2146512"/>
              <a:gd name="connsiteY15-1304" fmla="*/ 2261320 h 2261320"/>
              <a:gd name="connsiteX16-1305" fmla="*/ 963827 w 2146512"/>
              <a:gd name="connsiteY16-1306" fmla="*/ 2255141 h 2261320"/>
              <a:gd name="connsiteX0-1307" fmla="*/ 963827 w 2146512"/>
              <a:gd name="connsiteY0-1308" fmla="*/ 2255141 h 2261320"/>
              <a:gd name="connsiteX1-1309" fmla="*/ 957649 w 2146512"/>
              <a:gd name="connsiteY1-1310" fmla="*/ 2075968 h 2261320"/>
              <a:gd name="connsiteX2-1311" fmla="*/ 537519 w 2146512"/>
              <a:gd name="connsiteY2-1312" fmla="*/ 1674374 h 2261320"/>
              <a:gd name="connsiteX3-1313" fmla="*/ 0 w 2146512"/>
              <a:gd name="connsiteY3-1314" fmla="*/ 1383990 h 2261320"/>
              <a:gd name="connsiteX4-1315" fmla="*/ 518984 w 2146512"/>
              <a:gd name="connsiteY4-1316" fmla="*/ 1340741 h 2261320"/>
              <a:gd name="connsiteX5-1317" fmla="*/ 815546 w 2146512"/>
              <a:gd name="connsiteY5-1318" fmla="*/ 1081249 h 2261320"/>
              <a:gd name="connsiteX6-1319" fmla="*/ 611660 w 2146512"/>
              <a:gd name="connsiteY6-1320" fmla="*/ 129779 h 2261320"/>
              <a:gd name="connsiteX7-1321" fmla="*/ 1044146 w 2146512"/>
              <a:gd name="connsiteY7-1322" fmla="*/ 908255 h 2261320"/>
              <a:gd name="connsiteX8-1323" fmla="*/ 1161536 w 2146512"/>
              <a:gd name="connsiteY8-1324" fmla="*/ 33 h 2261320"/>
              <a:gd name="connsiteX9-1325" fmla="*/ 1315995 w 2146512"/>
              <a:gd name="connsiteY9-1326" fmla="*/ 914433 h 2261320"/>
              <a:gd name="connsiteX10-1327" fmla="*/ 1723768 w 2146512"/>
              <a:gd name="connsiteY10-1328" fmla="*/ 160671 h 2261320"/>
              <a:gd name="connsiteX11-1329" fmla="*/ 1600200 w 2146512"/>
              <a:gd name="connsiteY11-1330" fmla="*/ 1056536 h 2261320"/>
              <a:gd name="connsiteX12-1331" fmla="*/ 2131541 w 2146512"/>
              <a:gd name="connsiteY12-1332" fmla="*/ 519017 h 2261320"/>
              <a:gd name="connsiteX13-1333" fmla="*/ 1810265 w 2146512"/>
              <a:gd name="connsiteY13-1334" fmla="*/ 1248066 h 2261320"/>
              <a:gd name="connsiteX14-1335" fmla="*/ 1594022 w 2146512"/>
              <a:gd name="connsiteY14-1336" fmla="*/ 2100682 h 2261320"/>
              <a:gd name="connsiteX15-1337" fmla="*/ 1606379 w 2146512"/>
              <a:gd name="connsiteY15-1338" fmla="*/ 2261320 h 2261320"/>
              <a:gd name="connsiteX16-1339" fmla="*/ 963827 w 2146512"/>
              <a:gd name="connsiteY16-1340" fmla="*/ 2255141 h 2261320"/>
              <a:gd name="connsiteX0-1341" fmla="*/ 963827 w 2146512"/>
              <a:gd name="connsiteY0-1342" fmla="*/ 2255141 h 2261320"/>
              <a:gd name="connsiteX1-1343" fmla="*/ 957649 w 2146512"/>
              <a:gd name="connsiteY1-1344" fmla="*/ 2075968 h 2261320"/>
              <a:gd name="connsiteX2-1345" fmla="*/ 537519 w 2146512"/>
              <a:gd name="connsiteY2-1346" fmla="*/ 1674374 h 2261320"/>
              <a:gd name="connsiteX3-1347" fmla="*/ 0 w 2146512"/>
              <a:gd name="connsiteY3-1348" fmla="*/ 1383990 h 2261320"/>
              <a:gd name="connsiteX4-1349" fmla="*/ 518984 w 2146512"/>
              <a:gd name="connsiteY4-1350" fmla="*/ 1340741 h 2261320"/>
              <a:gd name="connsiteX5-1351" fmla="*/ 815546 w 2146512"/>
              <a:gd name="connsiteY5-1352" fmla="*/ 1081249 h 2261320"/>
              <a:gd name="connsiteX6-1353" fmla="*/ 636374 w 2146512"/>
              <a:gd name="connsiteY6-1354" fmla="*/ 123600 h 2261320"/>
              <a:gd name="connsiteX7-1355" fmla="*/ 1044146 w 2146512"/>
              <a:gd name="connsiteY7-1356" fmla="*/ 908255 h 2261320"/>
              <a:gd name="connsiteX8-1357" fmla="*/ 1161536 w 2146512"/>
              <a:gd name="connsiteY8-1358" fmla="*/ 33 h 2261320"/>
              <a:gd name="connsiteX9-1359" fmla="*/ 1315995 w 2146512"/>
              <a:gd name="connsiteY9-1360" fmla="*/ 914433 h 2261320"/>
              <a:gd name="connsiteX10-1361" fmla="*/ 1723768 w 2146512"/>
              <a:gd name="connsiteY10-1362" fmla="*/ 160671 h 2261320"/>
              <a:gd name="connsiteX11-1363" fmla="*/ 1600200 w 2146512"/>
              <a:gd name="connsiteY11-1364" fmla="*/ 1056536 h 2261320"/>
              <a:gd name="connsiteX12-1365" fmla="*/ 2131541 w 2146512"/>
              <a:gd name="connsiteY12-1366" fmla="*/ 519017 h 2261320"/>
              <a:gd name="connsiteX13-1367" fmla="*/ 1810265 w 2146512"/>
              <a:gd name="connsiteY13-1368" fmla="*/ 1248066 h 2261320"/>
              <a:gd name="connsiteX14-1369" fmla="*/ 1594022 w 2146512"/>
              <a:gd name="connsiteY14-1370" fmla="*/ 2100682 h 2261320"/>
              <a:gd name="connsiteX15-1371" fmla="*/ 1606379 w 2146512"/>
              <a:gd name="connsiteY15-1372" fmla="*/ 2261320 h 2261320"/>
              <a:gd name="connsiteX16-1373" fmla="*/ 963827 w 2146512"/>
              <a:gd name="connsiteY16-1374" fmla="*/ 2255141 h 2261320"/>
              <a:gd name="connsiteX0-1375" fmla="*/ 963827 w 2146512"/>
              <a:gd name="connsiteY0-1376" fmla="*/ 2255141 h 2261320"/>
              <a:gd name="connsiteX1-1377" fmla="*/ 957649 w 2146512"/>
              <a:gd name="connsiteY1-1378" fmla="*/ 2075968 h 2261320"/>
              <a:gd name="connsiteX2-1379" fmla="*/ 537519 w 2146512"/>
              <a:gd name="connsiteY2-1380" fmla="*/ 1674374 h 2261320"/>
              <a:gd name="connsiteX3-1381" fmla="*/ 0 w 2146512"/>
              <a:gd name="connsiteY3-1382" fmla="*/ 1383990 h 2261320"/>
              <a:gd name="connsiteX4-1383" fmla="*/ 518984 w 2146512"/>
              <a:gd name="connsiteY4-1384" fmla="*/ 1340741 h 2261320"/>
              <a:gd name="connsiteX5-1385" fmla="*/ 815546 w 2146512"/>
              <a:gd name="connsiteY5-1386" fmla="*/ 1081249 h 2261320"/>
              <a:gd name="connsiteX6-1387" fmla="*/ 636374 w 2146512"/>
              <a:gd name="connsiteY6-1388" fmla="*/ 123600 h 2261320"/>
              <a:gd name="connsiteX7-1389" fmla="*/ 1044146 w 2146512"/>
              <a:gd name="connsiteY7-1390" fmla="*/ 908255 h 2261320"/>
              <a:gd name="connsiteX8-1391" fmla="*/ 1161536 w 2146512"/>
              <a:gd name="connsiteY8-1392" fmla="*/ 33 h 2261320"/>
              <a:gd name="connsiteX9-1393" fmla="*/ 1315995 w 2146512"/>
              <a:gd name="connsiteY9-1394" fmla="*/ 914433 h 2261320"/>
              <a:gd name="connsiteX10-1395" fmla="*/ 1723768 w 2146512"/>
              <a:gd name="connsiteY10-1396" fmla="*/ 160671 h 2261320"/>
              <a:gd name="connsiteX11-1397" fmla="*/ 1600200 w 2146512"/>
              <a:gd name="connsiteY11-1398" fmla="*/ 1056536 h 2261320"/>
              <a:gd name="connsiteX12-1399" fmla="*/ 2131541 w 2146512"/>
              <a:gd name="connsiteY12-1400" fmla="*/ 519017 h 2261320"/>
              <a:gd name="connsiteX13-1401" fmla="*/ 1810265 w 2146512"/>
              <a:gd name="connsiteY13-1402" fmla="*/ 1248066 h 2261320"/>
              <a:gd name="connsiteX14-1403" fmla="*/ 1594022 w 2146512"/>
              <a:gd name="connsiteY14-1404" fmla="*/ 2100682 h 2261320"/>
              <a:gd name="connsiteX15-1405" fmla="*/ 1606379 w 2146512"/>
              <a:gd name="connsiteY15-1406" fmla="*/ 2261320 h 2261320"/>
              <a:gd name="connsiteX16-1407" fmla="*/ 963827 w 2146512"/>
              <a:gd name="connsiteY16-1408" fmla="*/ 2255141 h 2261320"/>
              <a:gd name="connsiteX0-1409" fmla="*/ 963827 w 2146512"/>
              <a:gd name="connsiteY0-1410" fmla="*/ 2255141 h 2261320"/>
              <a:gd name="connsiteX1-1411" fmla="*/ 957649 w 2146512"/>
              <a:gd name="connsiteY1-1412" fmla="*/ 2075968 h 2261320"/>
              <a:gd name="connsiteX2-1413" fmla="*/ 537519 w 2146512"/>
              <a:gd name="connsiteY2-1414" fmla="*/ 1674374 h 2261320"/>
              <a:gd name="connsiteX3-1415" fmla="*/ 0 w 2146512"/>
              <a:gd name="connsiteY3-1416" fmla="*/ 1383990 h 2261320"/>
              <a:gd name="connsiteX4-1417" fmla="*/ 518984 w 2146512"/>
              <a:gd name="connsiteY4-1418" fmla="*/ 1340741 h 2261320"/>
              <a:gd name="connsiteX5-1419" fmla="*/ 815546 w 2146512"/>
              <a:gd name="connsiteY5-1420" fmla="*/ 1081249 h 2261320"/>
              <a:gd name="connsiteX6-1421" fmla="*/ 636374 w 2146512"/>
              <a:gd name="connsiteY6-1422" fmla="*/ 123600 h 2261320"/>
              <a:gd name="connsiteX7-1423" fmla="*/ 1044146 w 2146512"/>
              <a:gd name="connsiteY7-1424" fmla="*/ 908255 h 2261320"/>
              <a:gd name="connsiteX8-1425" fmla="*/ 1161536 w 2146512"/>
              <a:gd name="connsiteY8-1426" fmla="*/ 33 h 2261320"/>
              <a:gd name="connsiteX9-1427" fmla="*/ 1315995 w 2146512"/>
              <a:gd name="connsiteY9-1428" fmla="*/ 914433 h 2261320"/>
              <a:gd name="connsiteX10-1429" fmla="*/ 1723768 w 2146512"/>
              <a:gd name="connsiteY10-1430" fmla="*/ 160671 h 2261320"/>
              <a:gd name="connsiteX11-1431" fmla="*/ 1600200 w 2146512"/>
              <a:gd name="connsiteY11-1432" fmla="*/ 1056536 h 2261320"/>
              <a:gd name="connsiteX12-1433" fmla="*/ 2131541 w 2146512"/>
              <a:gd name="connsiteY12-1434" fmla="*/ 519017 h 2261320"/>
              <a:gd name="connsiteX13-1435" fmla="*/ 1810265 w 2146512"/>
              <a:gd name="connsiteY13-1436" fmla="*/ 1248066 h 2261320"/>
              <a:gd name="connsiteX14-1437" fmla="*/ 1594022 w 2146512"/>
              <a:gd name="connsiteY14-1438" fmla="*/ 2100682 h 2261320"/>
              <a:gd name="connsiteX15-1439" fmla="*/ 1606379 w 2146512"/>
              <a:gd name="connsiteY15-1440" fmla="*/ 2261320 h 2261320"/>
              <a:gd name="connsiteX16-1441" fmla="*/ 963827 w 2146512"/>
              <a:gd name="connsiteY16-1442" fmla="*/ 2255141 h 2261320"/>
              <a:gd name="connsiteX0-1443" fmla="*/ 963827 w 2146512"/>
              <a:gd name="connsiteY0-1444" fmla="*/ 2255141 h 2261320"/>
              <a:gd name="connsiteX1-1445" fmla="*/ 957649 w 2146512"/>
              <a:gd name="connsiteY1-1446" fmla="*/ 2075968 h 2261320"/>
              <a:gd name="connsiteX2-1447" fmla="*/ 537519 w 2146512"/>
              <a:gd name="connsiteY2-1448" fmla="*/ 1674374 h 2261320"/>
              <a:gd name="connsiteX3-1449" fmla="*/ 0 w 2146512"/>
              <a:gd name="connsiteY3-1450" fmla="*/ 1383990 h 2261320"/>
              <a:gd name="connsiteX4-1451" fmla="*/ 518984 w 2146512"/>
              <a:gd name="connsiteY4-1452" fmla="*/ 1340741 h 2261320"/>
              <a:gd name="connsiteX5-1453" fmla="*/ 815546 w 2146512"/>
              <a:gd name="connsiteY5-1454" fmla="*/ 1081249 h 2261320"/>
              <a:gd name="connsiteX6-1455" fmla="*/ 636374 w 2146512"/>
              <a:gd name="connsiteY6-1456" fmla="*/ 123600 h 2261320"/>
              <a:gd name="connsiteX7-1457" fmla="*/ 1044146 w 2146512"/>
              <a:gd name="connsiteY7-1458" fmla="*/ 908255 h 2261320"/>
              <a:gd name="connsiteX8-1459" fmla="*/ 1161536 w 2146512"/>
              <a:gd name="connsiteY8-1460" fmla="*/ 33 h 2261320"/>
              <a:gd name="connsiteX9-1461" fmla="*/ 1315995 w 2146512"/>
              <a:gd name="connsiteY9-1462" fmla="*/ 914433 h 2261320"/>
              <a:gd name="connsiteX10-1463" fmla="*/ 1723768 w 2146512"/>
              <a:gd name="connsiteY10-1464" fmla="*/ 160671 h 2261320"/>
              <a:gd name="connsiteX11-1465" fmla="*/ 1600200 w 2146512"/>
              <a:gd name="connsiteY11-1466" fmla="*/ 1056536 h 2261320"/>
              <a:gd name="connsiteX12-1467" fmla="*/ 2131541 w 2146512"/>
              <a:gd name="connsiteY12-1468" fmla="*/ 519017 h 2261320"/>
              <a:gd name="connsiteX13-1469" fmla="*/ 1810265 w 2146512"/>
              <a:gd name="connsiteY13-1470" fmla="*/ 1248066 h 2261320"/>
              <a:gd name="connsiteX14-1471" fmla="*/ 1594022 w 2146512"/>
              <a:gd name="connsiteY14-1472" fmla="*/ 2100682 h 2261320"/>
              <a:gd name="connsiteX15-1473" fmla="*/ 1606379 w 2146512"/>
              <a:gd name="connsiteY15-1474" fmla="*/ 2261320 h 2261320"/>
              <a:gd name="connsiteX16-1475" fmla="*/ 963827 w 2146512"/>
              <a:gd name="connsiteY16-1476" fmla="*/ 2255141 h 2261320"/>
              <a:gd name="connsiteX0-1477" fmla="*/ 963827 w 2146512"/>
              <a:gd name="connsiteY0-1478" fmla="*/ 2255141 h 2261320"/>
              <a:gd name="connsiteX1-1479" fmla="*/ 957649 w 2146512"/>
              <a:gd name="connsiteY1-1480" fmla="*/ 2075968 h 2261320"/>
              <a:gd name="connsiteX2-1481" fmla="*/ 537519 w 2146512"/>
              <a:gd name="connsiteY2-1482" fmla="*/ 1674374 h 2261320"/>
              <a:gd name="connsiteX3-1483" fmla="*/ 0 w 2146512"/>
              <a:gd name="connsiteY3-1484" fmla="*/ 1383990 h 2261320"/>
              <a:gd name="connsiteX4-1485" fmla="*/ 518984 w 2146512"/>
              <a:gd name="connsiteY4-1486" fmla="*/ 1340741 h 2261320"/>
              <a:gd name="connsiteX5-1487" fmla="*/ 815546 w 2146512"/>
              <a:gd name="connsiteY5-1488" fmla="*/ 1081249 h 2261320"/>
              <a:gd name="connsiteX6-1489" fmla="*/ 636374 w 2146512"/>
              <a:gd name="connsiteY6-1490" fmla="*/ 123600 h 2261320"/>
              <a:gd name="connsiteX7-1491" fmla="*/ 1044146 w 2146512"/>
              <a:gd name="connsiteY7-1492" fmla="*/ 908255 h 2261320"/>
              <a:gd name="connsiteX8-1493" fmla="*/ 1161536 w 2146512"/>
              <a:gd name="connsiteY8-1494" fmla="*/ 33 h 2261320"/>
              <a:gd name="connsiteX9-1495" fmla="*/ 1315995 w 2146512"/>
              <a:gd name="connsiteY9-1496" fmla="*/ 914433 h 2261320"/>
              <a:gd name="connsiteX10-1497" fmla="*/ 1723768 w 2146512"/>
              <a:gd name="connsiteY10-1498" fmla="*/ 160671 h 2261320"/>
              <a:gd name="connsiteX11-1499" fmla="*/ 1600200 w 2146512"/>
              <a:gd name="connsiteY11-1500" fmla="*/ 1056536 h 2261320"/>
              <a:gd name="connsiteX12-1501" fmla="*/ 2131541 w 2146512"/>
              <a:gd name="connsiteY12-1502" fmla="*/ 519017 h 2261320"/>
              <a:gd name="connsiteX13-1503" fmla="*/ 1810265 w 2146512"/>
              <a:gd name="connsiteY13-1504" fmla="*/ 1248066 h 2261320"/>
              <a:gd name="connsiteX14-1505" fmla="*/ 1594022 w 2146512"/>
              <a:gd name="connsiteY14-1506" fmla="*/ 2100682 h 2261320"/>
              <a:gd name="connsiteX15-1507" fmla="*/ 1606379 w 2146512"/>
              <a:gd name="connsiteY15-1508" fmla="*/ 2261320 h 2261320"/>
              <a:gd name="connsiteX16-1509" fmla="*/ 963827 w 2146512"/>
              <a:gd name="connsiteY16-1510" fmla="*/ 2255141 h 2261320"/>
              <a:gd name="connsiteX0-1511" fmla="*/ 963827 w 2146512"/>
              <a:gd name="connsiteY0-1512" fmla="*/ 2255141 h 2261320"/>
              <a:gd name="connsiteX1-1513" fmla="*/ 957649 w 2146512"/>
              <a:gd name="connsiteY1-1514" fmla="*/ 2075968 h 2261320"/>
              <a:gd name="connsiteX2-1515" fmla="*/ 537519 w 2146512"/>
              <a:gd name="connsiteY2-1516" fmla="*/ 1674374 h 2261320"/>
              <a:gd name="connsiteX3-1517" fmla="*/ 0 w 2146512"/>
              <a:gd name="connsiteY3-1518" fmla="*/ 1383990 h 2261320"/>
              <a:gd name="connsiteX4-1519" fmla="*/ 518984 w 2146512"/>
              <a:gd name="connsiteY4-1520" fmla="*/ 1340741 h 2261320"/>
              <a:gd name="connsiteX5-1521" fmla="*/ 815546 w 2146512"/>
              <a:gd name="connsiteY5-1522" fmla="*/ 1081249 h 2261320"/>
              <a:gd name="connsiteX6-1523" fmla="*/ 636374 w 2146512"/>
              <a:gd name="connsiteY6-1524" fmla="*/ 123600 h 2261320"/>
              <a:gd name="connsiteX7-1525" fmla="*/ 1044146 w 2146512"/>
              <a:gd name="connsiteY7-1526" fmla="*/ 908255 h 2261320"/>
              <a:gd name="connsiteX8-1527" fmla="*/ 1161536 w 2146512"/>
              <a:gd name="connsiteY8-1528" fmla="*/ 33 h 2261320"/>
              <a:gd name="connsiteX9-1529" fmla="*/ 1315995 w 2146512"/>
              <a:gd name="connsiteY9-1530" fmla="*/ 914433 h 2261320"/>
              <a:gd name="connsiteX10-1531" fmla="*/ 1723768 w 2146512"/>
              <a:gd name="connsiteY10-1532" fmla="*/ 160671 h 2261320"/>
              <a:gd name="connsiteX11-1533" fmla="*/ 1600200 w 2146512"/>
              <a:gd name="connsiteY11-1534" fmla="*/ 1056536 h 2261320"/>
              <a:gd name="connsiteX12-1535" fmla="*/ 2131541 w 2146512"/>
              <a:gd name="connsiteY12-1536" fmla="*/ 519017 h 2261320"/>
              <a:gd name="connsiteX13-1537" fmla="*/ 1810265 w 2146512"/>
              <a:gd name="connsiteY13-1538" fmla="*/ 1248066 h 2261320"/>
              <a:gd name="connsiteX14-1539" fmla="*/ 1594022 w 2146512"/>
              <a:gd name="connsiteY14-1540" fmla="*/ 2100682 h 2261320"/>
              <a:gd name="connsiteX15-1541" fmla="*/ 1606379 w 2146512"/>
              <a:gd name="connsiteY15-1542" fmla="*/ 2261320 h 2261320"/>
              <a:gd name="connsiteX16-1543" fmla="*/ 963827 w 2146512"/>
              <a:gd name="connsiteY16-1544" fmla="*/ 2255141 h 2261320"/>
              <a:gd name="connsiteX0-1545" fmla="*/ 963827 w 2146512"/>
              <a:gd name="connsiteY0-1546" fmla="*/ 2255141 h 2261320"/>
              <a:gd name="connsiteX1-1547" fmla="*/ 957649 w 2146512"/>
              <a:gd name="connsiteY1-1548" fmla="*/ 2075968 h 2261320"/>
              <a:gd name="connsiteX2-1549" fmla="*/ 537519 w 2146512"/>
              <a:gd name="connsiteY2-1550" fmla="*/ 1674374 h 2261320"/>
              <a:gd name="connsiteX3-1551" fmla="*/ 0 w 2146512"/>
              <a:gd name="connsiteY3-1552" fmla="*/ 1383990 h 2261320"/>
              <a:gd name="connsiteX4-1553" fmla="*/ 518984 w 2146512"/>
              <a:gd name="connsiteY4-1554" fmla="*/ 1340741 h 2261320"/>
              <a:gd name="connsiteX5-1555" fmla="*/ 815546 w 2146512"/>
              <a:gd name="connsiteY5-1556" fmla="*/ 1081249 h 2261320"/>
              <a:gd name="connsiteX6-1557" fmla="*/ 636374 w 2146512"/>
              <a:gd name="connsiteY6-1558" fmla="*/ 123600 h 2261320"/>
              <a:gd name="connsiteX7-1559" fmla="*/ 1044146 w 2146512"/>
              <a:gd name="connsiteY7-1560" fmla="*/ 908255 h 2261320"/>
              <a:gd name="connsiteX8-1561" fmla="*/ 1161536 w 2146512"/>
              <a:gd name="connsiteY8-1562" fmla="*/ 33 h 2261320"/>
              <a:gd name="connsiteX9-1563" fmla="*/ 1315995 w 2146512"/>
              <a:gd name="connsiteY9-1564" fmla="*/ 914433 h 2261320"/>
              <a:gd name="connsiteX10-1565" fmla="*/ 1723768 w 2146512"/>
              <a:gd name="connsiteY10-1566" fmla="*/ 160671 h 2261320"/>
              <a:gd name="connsiteX11-1567" fmla="*/ 1600200 w 2146512"/>
              <a:gd name="connsiteY11-1568" fmla="*/ 1056536 h 2261320"/>
              <a:gd name="connsiteX12-1569" fmla="*/ 2131541 w 2146512"/>
              <a:gd name="connsiteY12-1570" fmla="*/ 519017 h 2261320"/>
              <a:gd name="connsiteX13-1571" fmla="*/ 1810265 w 2146512"/>
              <a:gd name="connsiteY13-1572" fmla="*/ 1248066 h 2261320"/>
              <a:gd name="connsiteX14-1573" fmla="*/ 1594022 w 2146512"/>
              <a:gd name="connsiteY14-1574" fmla="*/ 2100682 h 2261320"/>
              <a:gd name="connsiteX15-1575" fmla="*/ 1606379 w 2146512"/>
              <a:gd name="connsiteY15-1576" fmla="*/ 2261320 h 2261320"/>
              <a:gd name="connsiteX16-1577" fmla="*/ 963827 w 2146512"/>
              <a:gd name="connsiteY16-1578" fmla="*/ 2255141 h 2261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FF9966"/>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 name="任意多边形 5"/>
          <p:cNvSpPr/>
          <p:nvPr/>
        </p:nvSpPr>
        <p:spPr>
          <a:xfrm>
            <a:off x="2850515" y="4521200"/>
            <a:ext cx="1647825"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8" name="任意多边形 7"/>
          <p:cNvSpPr/>
          <p:nvPr/>
        </p:nvSpPr>
        <p:spPr>
          <a:xfrm>
            <a:off x="3289075" y="2450465"/>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22201 w 1219200"/>
              <a:gd name="connsiteY6-14" fmla="*/ 561975 h 704850"/>
              <a:gd name="connsiteX7" fmla="*/ 1219200 w 1219200"/>
              <a:gd name="connsiteY7" fmla="*/ 704850 h 704850"/>
              <a:gd name="connsiteX0-15" fmla="*/ 1219200 w 1393676"/>
              <a:gd name="connsiteY0-16" fmla="*/ 704850 h 1238250"/>
              <a:gd name="connsiteX1-17" fmla="*/ 809625 w 1393676"/>
              <a:gd name="connsiteY1-18" fmla="*/ 0 h 1238250"/>
              <a:gd name="connsiteX2-19" fmla="*/ 95250 w 1393676"/>
              <a:gd name="connsiteY2-20" fmla="*/ 0 h 1238250"/>
              <a:gd name="connsiteX3-21" fmla="*/ 0 w 1393676"/>
              <a:gd name="connsiteY3-22" fmla="*/ 200025 h 1238250"/>
              <a:gd name="connsiteX4-23" fmla="*/ 95250 w 1393676"/>
              <a:gd name="connsiteY4-24" fmla="*/ 400050 h 1238250"/>
              <a:gd name="connsiteX5-25" fmla="*/ 828675 w 1393676"/>
              <a:gd name="connsiteY5-26" fmla="*/ 400050 h 1238250"/>
              <a:gd name="connsiteX6-27" fmla="*/ 1393676 w 1393676"/>
              <a:gd name="connsiteY6-28" fmla="*/ 1238250 h 1238250"/>
              <a:gd name="connsiteX7-29" fmla="*/ 1219200 w 1393676"/>
              <a:gd name="connsiteY7-30" fmla="*/ 704850 h 1238250"/>
              <a:gd name="connsiteX0-31" fmla="*/ 1393676 w 1393676"/>
              <a:gd name="connsiteY0-32" fmla="*/ 1238250 h 1238250"/>
              <a:gd name="connsiteX1-33" fmla="*/ 809625 w 1393676"/>
              <a:gd name="connsiteY1-34" fmla="*/ 0 h 1238250"/>
              <a:gd name="connsiteX2-35" fmla="*/ 95250 w 1393676"/>
              <a:gd name="connsiteY2-36" fmla="*/ 0 h 1238250"/>
              <a:gd name="connsiteX3-37" fmla="*/ 0 w 1393676"/>
              <a:gd name="connsiteY3-38" fmla="*/ 200025 h 1238250"/>
              <a:gd name="connsiteX4-39" fmla="*/ 95250 w 1393676"/>
              <a:gd name="connsiteY4-40" fmla="*/ 400050 h 1238250"/>
              <a:gd name="connsiteX5-41" fmla="*/ 828675 w 1393676"/>
              <a:gd name="connsiteY5-42" fmla="*/ 400050 h 1238250"/>
              <a:gd name="connsiteX6-43" fmla="*/ 1393676 w 1393676"/>
              <a:gd name="connsiteY6-44" fmla="*/ 1238250 h 1238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0" name="任意多边形 9"/>
          <p:cNvSpPr/>
          <p:nvPr/>
        </p:nvSpPr>
        <p:spPr>
          <a:xfrm flipH="1">
            <a:off x="6565900" y="2686315"/>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83940 w 1219200"/>
              <a:gd name="connsiteY6-14" fmla="*/ 614164 h 704850"/>
              <a:gd name="connsiteX7" fmla="*/ 1219200 w 1219200"/>
              <a:gd name="connsiteY7" fmla="*/ 704850 h 704850"/>
              <a:gd name="connsiteX0-15" fmla="*/ 1219200 w 1226815"/>
              <a:gd name="connsiteY0-16" fmla="*/ 704850 h 1014214"/>
              <a:gd name="connsiteX1-17" fmla="*/ 809625 w 1226815"/>
              <a:gd name="connsiteY1-18" fmla="*/ 0 h 1014214"/>
              <a:gd name="connsiteX2-19" fmla="*/ 95250 w 1226815"/>
              <a:gd name="connsiteY2-20" fmla="*/ 0 h 1014214"/>
              <a:gd name="connsiteX3-21" fmla="*/ 0 w 1226815"/>
              <a:gd name="connsiteY3-22" fmla="*/ 200025 h 1014214"/>
              <a:gd name="connsiteX4-23" fmla="*/ 95250 w 1226815"/>
              <a:gd name="connsiteY4-24" fmla="*/ 400050 h 1014214"/>
              <a:gd name="connsiteX5-25" fmla="*/ 828675 w 1226815"/>
              <a:gd name="connsiteY5-26" fmla="*/ 400050 h 1014214"/>
              <a:gd name="connsiteX6-27" fmla="*/ 1226815 w 1226815"/>
              <a:gd name="connsiteY6-28" fmla="*/ 1014214 h 1014214"/>
              <a:gd name="connsiteX7-29" fmla="*/ 1219200 w 1226815"/>
              <a:gd name="connsiteY7-30" fmla="*/ 704850 h 1014214"/>
              <a:gd name="connsiteX0-31" fmla="*/ 1226815 w 1226815"/>
              <a:gd name="connsiteY0-32" fmla="*/ 1014214 h 1014214"/>
              <a:gd name="connsiteX1-33" fmla="*/ 809625 w 1226815"/>
              <a:gd name="connsiteY1-34" fmla="*/ 0 h 1014214"/>
              <a:gd name="connsiteX2-35" fmla="*/ 95250 w 1226815"/>
              <a:gd name="connsiteY2-36" fmla="*/ 0 h 1014214"/>
              <a:gd name="connsiteX3-37" fmla="*/ 0 w 1226815"/>
              <a:gd name="connsiteY3-38" fmla="*/ 200025 h 1014214"/>
              <a:gd name="connsiteX4-39" fmla="*/ 95250 w 1226815"/>
              <a:gd name="connsiteY4-40" fmla="*/ 400050 h 1014214"/>
              <a:gd name="connsiteX5-41" fmla="*/ 828675 w 1226815"/>
              <a:gd name="connsiteY5-42" fmla="*/ 400050 h 1014214"/>
              <a:gd name="connsiteX6-43" fmla="*/ 1226815 w 1226815"/>
              <a:gd name="connsiteY6-44" fmla="*/ 1014214 h 1014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1" name="任意多边形 10"/>
          <p:cNvSpPr/>
          <p:nvPr/>
        </p:nvSpPr>
        <p:spPr>
          <a:xfrm flipH="1">
            <a:off x="7150099" y="3699137"/>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1135370 w 1219200"/>
              <a:gd name="connsiteY1-4" fmla="*/ 530822 h 704850"/>
              <a:gd name="connsiteX2-5" fmla="*/ 809625 w 1219200"/>
              <a:gd name="connsiteY2-6" fmla="*/ 0 h 704850"/>
              <a:gd name="connsiteX3-7" fmla="*/ 95250 w 1219200"/>
              <a:gd name="connsiteY3-8" fmla="*/ 0 h 704850"/>
              <a:gd name="connsiteX4-9" fmla="*/ 0 w 1219200"/>
              <a:gd name="connsiteY4-10" fmla="*/ 200025 h 704850"/>
              <a:gd name="connsiteX5-11" fmla="*/ 95250 w 1219200"/>
              <a:gd name="connsiteY5-12" fmla="*/ 400050 h 704850"/>
              <a:gd name="connsiteX6-13" fmla="*/ 828675 w 1219200"/>
              <a:gd name="connsiteY6-14" fmla="*/ 400050 h 704850"/>
              <a:gd name="connsiteX7" fmla="*/ 1219200 w 1219200"/>
              <a:gd name="connsiteY7" fmla="*/ 704850 h 704850"/>
              <a:gd name="connsiteX0-15" fmla="*/ 1219200 w 1219200"/>
              <a:gd name="connsiteY0-16" fmla="*/ 704850 h 704850"/>
              <a:gd name="connsiteX1-17" fmla="*/ 1135370 w 1219200"/>
              <a:gd name="connsiteY1-18" fmla="*/ 530822 h 704850"/>
              <a:gd name="connsiteX2-19" fmla="*/ 809625 w 1219200"/>
              <a:gd name="connsiteY2-20" fmla="*/ 0 h 704850"/>
              <a:gd name="connsiteX3-21" fmla="*/ 95250 w 1219200"/>
              <a:gd name="connsiteY3-22" fmla="*/ 0 h 704850"/>
              <a:gd name="connsiteX4-23" fmla="*/ 0 w 1219200"/>
              <a:gd name="connsiteY4-24" fmla="*/ 200025 h 704850"/>
              <a:gd name="connsiteX5-25" fmla="*/ 95250 w 1219200"/>
              <a:gd name="connsiteY5-26" fmla="*/ 400050 h 704850"/>
              <a:gd name="connsiteX6-27" fmla="*/ 828675 w 1219200"/>
              <a:gd name="connsiteY6-28" fmla="*/ 400050 h 704850"/>
              <a:gd name="connsiteX7-29" fmla="*/ 1021070 w 1219200"/>
              <a:gd name="connsiteY7-30" fmla="*/ 549872 h 704850"/>
              <a:gd name="connsiteX8" fmla="*/ 1219200 w 1219200"/>
              <a:gd name="connsiteY8" fmla="*/ 704850 h 704850"/>
              <a:gd name="connsiteX0-31" fmla="*/ 1021070 w 1135370"/>
              <a:gd name="connsiteY0-32" fmla="*/ 549872 h 549872"/>
              <a:gd name="connsiteX1-33" fmla="*/ 1135370 w 1135370"/>
              <a:gd name="connsiteY1-34" fmla="*/ 530822 h 549872"/>
              <a:gd name="connsiteX2-35" fmla="*/ 809625 w 1135370"/>
              <a:gd name="connsiteY2-36" fmla="*/ 0 h 549872"/>
              <a:gd name="connsiteX3-37" fmla="*/ 95250 w 1135370"/>
              <a:gd name="connsiteY3-38" fmla="*/ 0 h 549872"/>
              <a:gd name="connsiteX4-39" fmla="*/ 0 w 1135370"/>
              <a:gd name="connsiteY4-40" fmla="*/ 200025 h 549872"/>
              <a:gd name="connsiteX5-41" fmla="*/ 95250 w 1135370"/>
              <a:gd name="connsiteY5-42" fmla="*/ 400050 h 549872"/>
              <a:gd name="connsiteX6-43" fmla="*/ 828675 w 1135370"/>
              <a:gd name="connsiteY6-44" fmla="*/ 400050 h 549872"/>
              <a:gd name="connsiteX7-45" fmla="*/ 1021070 w 1135370"/>
              <a:gd name="connsiteY7-46" fmla="*/ 549872 h 549872"/>
              <a:gd name="connsiteX0-47" fmla="*/ 1211570 w 1211570"/>
              <a:gd name="connsiteY0-48" fmla="*/ 626072 h 626072"/>
              <a:gd name="connsiteX1-49" fmla="*/ 1135370 w 1211570"/>
              <a:gd name="connsiteY1-50" fmla="*/ 530822 h 626072"/>
              <a:gd name="connsiteX2-51" fmla="*/ 809625 w 1211570"/>
              <a:gd name="connsiteY2-52" fmla="*/ 0 h 626072"/>
              <a:gd name="connsiteX3-53" fmla="*/ 95250 w 1211570"/>
              <a:gd name="connsiteY3-54" fmla="*/ 0 h 626072"/>
              <a:gd name="connsiteX4-55" fmla="*/ 0 w 1211570"/>
              <a:gd name="connsiteY4-56" fmla="*/ 200025 h 626072"/>
              <a:gd name="connsiteX5-57" fmla="*/ 95250 w 1211570"/>
              <a:gd name="connsiteY5-58" fmla="*/ 400050 h 626072"/>
              <a:gd name="connsiteX6-59" fmla="*/ 828675 w 1211570"/>
              <a:gd name="connsiteY6-60" fmla="*/ 400050 h 626072"/>
              <a:gd name="connsiteX7-61" fmla="*/ 1211570 w 1211570"/>
              <a:gd name="connsiteY7-62" fmla="*/ 626072 h 626072"/>
              <a:gd name="connsiteX0-63" fmla="*/ 1211570 w 1211570"/>
              <a:gd name="connsiteY0-64" fmla="*/ 626072 h 626072"/>
              <a:gd name="connsiteX1-65" fmla="*/ 809625 w 1211570"/>
              <a:gd name="connsiteY1-66" fmla="*/ 0 h 626072"/>
              <a:gd name="connsiteX2-67" fmla="*/ 95250 w 1211570"/>
              <a:gd name="connsiteY2-68" fmla="*/ 0 h 626072"/>
              <a:gd name="connsiteX3-69" fmla="*/ 0 w 1211570"/>
              <a:gd name="connsiteY3-70" fmla="*/ 200025 h 626072"/>
              <a:gd name="connsiteX4-71" fmla="*/ 95250 w 1211570"/>
              <a:gd name="connsiteY4-72" fmla="*/ 400050 h 626072"/>
              <a:gd name="connsiteX5-73" fmla="*/ 828675 w 1211570"/>
              <a:gd name="connsiteY5-74" fmla="*/ 400050 h 626072"/>
              <a:gd name="connsiteX6-75" fmla="*/ 1211570 w 1211570"/>
              <a:gd name="connsiteY6-76" fmla="*/ 626072 h 626072"/>
              <a:gd name="connsiteX0-77" fmla="*/ 1211570 w 1211570"/>
              <a:gd name="connsiteY0-78" fmla="*/ 626072 h 626072"/>
              <a:gd name="connsiteX1-79" fmla="*/ 809625 w 1211570"/>
              <a:gd name="connsiteY1-80" fmla="*/ 0 h 626072"/>
              <a:gd name="connsiteX2-81" fmla="*/ 95250 w 1211570"/>
              <a:gd name="connsiteY2-82" fmla="*/ 0 h 626072"/>
              <a:gd name="connsiteX3-83" fmla="*/ 0 w 1211570"/>
              <a:gd name="connsiteY3-84" fmla="*/ 200025 h 626072"/>
              <a:gd name="connsiteX4-85" fmla="*/ 95250 w 1211570"/>
              <a:gd name="connsiteY4-86" fmla="*/ 400050 h 626072"/>
              <a:gd name="connsiteX5-87" fmla="*/ 828675 w 1211570"/>
              <a:gd name="connsiteY5-88" fmla="*/ 400050 h 626072"/>
              <a:gd name="connsiteX6-89" fmla="*/ 1002020 w 1211570"/>
              <a:gd name="connsiteY6-90" fmla="*/ 511772 h 626072"/>
              <a:gd name="connsiteX7-91" fmla="*/ 1211570 w 1211570"/>
              <a:gd name="connsiteY7-92" fmla="*/ 626072 h 626072"/>
              <a:gd name="connsiteX0-93" fmla="*/ 1211570 w 1211570"/>
              <a:gd name="connsiteY0-94" fmla="*/ 626072 h 626072"/>
              <a:gd name="connsiteX1-95" fmla="*/ 1087745 w 1211570"/>
              <a:gd name="connsiteY1-96" fmla="*/ 416522 h 626072"/>
              <a:gd name="connsiteX2-97" fmla="*/ 809625 w 1211570"/>
              <a:gd name="connsiteY2-98" fmla="*/ 0 h 626072"/>
              <a:gd name="connsiteX3-99" fmla="*/ 95250 w 1211570"/>
              <a:gd name="connsiteY3-100" fmla="*/ 0 h 626072"/>
              <a:gd name="connsiteX4-101" fmla="*/ 0 w 1211570"/>
              <a:gd name="connsiteY4-102" fmla="*/ 200025 h 626072"/>
              <a:gd name="connsiteX5-103" fmla="*/ 95250 w 1211570"/>
              <a:gd name="connsiteY5-104" fmla="*/ 400050 h 626072"/>
              <a:gd name="connsiteX6-105" fmla="*/ 828675 w 1211570"/>
              <a:gd name="connsiteY6-106" fmla="*/ 400050 h 626072"/>
              <a:gd name="connsiteX7-107" fmla="*/ 1002020 w 1211570"/>
              <a:gd name="connsiteY7-108" fmla="*/ 511772 h 626072"/>
              <a:gd name="connsiteX8-109" fmla="*/ 1211570 w 1211570"/>
              <a:gd name="connsiteY8-110" fmla="*/ 626072 h 626072"/>
              <a:gd name="connsiteX0-111" fmla="*/ 1392545 w 1392545"/>
              <a:gd name="connsiteY0-112" fmla="*/ 540347 h 540347"/>
              <a:gd name="connsiteX1-113" fmla="*/ 1087745 w 1392545"/>
              <a:gd name="connsiteY1-114" fmla="*/ 416522 h 540347"/>
              <a:gd name="connsiteX2-115" fmla="*/ 809625 w 1392545"/>
              <a:gd name="connsiteY2-116" fmla="*/ 0 h 540347"/>
              <a:gd name="connsiteX3-117" fmla="*/ 95250 w 1392545"/>
              <a:gd name="connsiteY3-118" fmla="*/ 0 h 540347"/>
              <a:gd name="connsiteX4-119" fmla="*/ 0 w 1392545"/>
              <a:gd name="connsiteY4-120" fmla="*/ 200025 h 540347"/>
              <a:gd name="connsiteX5-121" fmla="*/ 95250 w 1392545"/>
              <a:gd name="connsiteY5-122" fmla="*/ 400050 h 540347"/>
              <a:gd name="connsiteX6-123" fmla="*/ 828675 w 1392545"/>
              <a:gd name="connsiteY6-124" fmla="*/ 400050 h 540347"/>
              <a:gd name="connsiteX7-125" fmla="*/ 1002020 w 1392545"/>
              <a:gd name="connsiteY7-126" fmla="*/ 511772 h 540347"/>
              <a:gd name="connsiteX8-127" fmla="*/ 1392545 w 1392545"/>
              <a:gd name="connsiteY8-128" fmla="*/ 540347 h 540347"/>
              <a:gd name="connsiteX0-129" fmla="*/ 1392545 w 1392545"/>
              <a:gd name="connsiteY0-130" fmla="*/ 540347 h 616547"/>
              <a:gd name="connsiteX1-131" fmla="*/ 1087745 w 1392545"/>
              <a:gd name="connsiteY1-132" fmla="*/ 416522 h 616547"/>
              <a:gd name="connsiteX2-133" fmla="*/ 809625 w 1392545"/>
              <a:gd name="connsiteY2-134" fmla="*/ 0 h 616547"/>
              <a:gd name="connsiteX3-135" fmla="*/ 95250 w 1392545"/>
              <a:gd name="connsiteY3-136" fmla="*/ 0 h 616547"/>
              <a:gd name="connsiteX4-137" fmla="*/ 0 w 1392545"/>
              <a:gd name="connsiteY4-138" fmla="*/ 200025 h 616547"/>
              <a:gd name="connsiteX5-139" fmla="*/ 95250 w 1392545"/>
              <a:gd name="connsiteY5-140" fmla="*/ 400050 h 616547"/>
              <a:gd name="connsiteX6-141" fmla="*/ 828675 w 1392545"/>
              <a:gd name="connsiteY6-142" fmla="*/ 400050 h 616547"/>
              <a:gd name="connsiteX7-143" fmla="*/ 1240145 w 1392545"/>
              <a:gd name="connsiteY7-144" fmla="*/ 616547 h 616547"/>
              <a:gd name="connsiteX8-145" fmla="*/ 1392545 w 1392545"/>
              <a:gd name="connsiteY8-146" fmla="*/ 540347 h 616547"/>
              <a:gd name="connsiteX0-147" fmla="*/ 1240145 w 1240145"/>
              <a:gd name="connsiteY0-148" fmla="*/ 616547 h 616547"/>
              <a:gd name="connsiteX1-149" fmla="*/ 1087745 w 1240145"/>
              <a:gd name="connsiteY1-150" fmla="*/ 416522 h 616547"/>
              <a:gd name="connsiteX2-151" fmla="*/ 809625 w 1240145"/>
              <a:gd name="connsiteY2-152" fmla="*/ 0 h 616547"/>
              <a:gd name="connsiteX3-153" fmla="*/ 95250 w 1240145"/>
              <a:gd name="connsiteY3-154" fmla="*/ 0 h 616547"/>
              <a:gd name="connsiteX4-155" fmla="*/ 0 w 1240145"/>
              <a:gd name="connsiteY4-156" fmla="*/ 200025 h 616547"/>
              <a:gd name="connsiteX5-157" fmla="*/ 95250 w 1240145"/>
              <a:gd name="connsiteY5-158" fmla="*/ 400050 h 616547"/>
              <a:gd name="connsiteX6-159" fmla="*/ 828675 w 1240145"/>
              <a:gd name="connsiteY6-160" fmla="*/ 400050 h 616547"/>
              <a:gd name="connsiteX7-161" fmla="*/ 1240145 w 1240145"/>
              <a:gd name="connsiteY7-162" fmla="*/ 616547 h 616547"/>
              <a:gd name="connsiteX0-163" fmla="*/ 1240145 w 1240145"/>
              <a:gd name="connsiteY0-164" fmla="*/ 616547 h 616547"/>
              <a:gd name="connsiteX1-165" fmla="*/ 809625 w 1240145"/>
              <a:gd name="connsiteY1-166" fmla="*/ 0 h 616547"/>
              <a:gd name="connsiteX2-167" fmla="*/ 95250 w 1240145"/>
              <a:gd name="connsiteY2-168" fmla="*/ 0 h 616547"/>
              <a:gd name="connsiteX3-169" fmla="*/ 0 w 1240145"/>
              <a:gd name="connsiteY3-170" fmla="*/ 200025 h 616547"/>
              <a:gd name="connsiteX4-171" fmla="*/ 95250 w 1240145"/>
              <a:gd name="connsiteY4-172" fmla="*/ 400050 h 616547"/>
              <a:gd name="connsiteX5-173" fmla="*/ 828675 w 1240145"/>
              <a:gd name="connsiteY5-174" fmla="*/ 400050 h 616547"/>
              <a:gd name="connsiteX6-175" fmla="*/ 1240145 w 1240145"/>
              <a:gd name="connsiteY6-176" fmla="*/ 616547 h 6165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7" name="椭圆 6"/>
          <p:cNvSpPr/>
          <p:nvPr/>
        </p:nvSpPr>
        <p:spPr>
          <a:xfrm>
            <a:off x="4359911" y="538861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13" name="椭圆 12"/>
          <p:cNvSpPr/>
          <p:nvPr/>
        </p:nvSpPr>
        <p:spPr>
          <a:xfrm>
            <a:off x="5016500"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4" name="椭圆 13"/>
          <p:cNvSpPr/>
          <p:nvPr/>
        </p:nvSpPr>
        <p:spPr>
          <a:xfrm>
            <a:off x="6470649" y="3987801"/>
            <a:ext cx="190500" cy="190500"/>
          </a:xfrm>
          <a:prstGeom prst="ellips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5" name="椭圆 14"/>
          <p:cNvSpPr/>
          <p:nvPr/>
        </p:nvSpPr>
        <p:spPr>
          <a:xfrm>
            <a:off x="6996914" y="4521199"/>
            <a:ext cx="190500" cy="190500"/>
          </a:xfrm>
          <a:prstGeom prst="ellipse">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6" name="TextBox 15"/>
          <p:cNvSpPr txBox="1"/>
          <p:nvPr/>
        </p:nvSpPr>
        <p:spPr>
          <a:xfrm>
            <a:off x="1009488" y="4607911"/>
            <a:ext cx="1630680" cy="337185"/>
          </a:xfrm>
          <a:prstGeom prst="rect">
            <a:avLst/>
          </a:prstGeom>
          <a:noFill/>
        </p:spPr>
        <p:txBody>
          <a:bodyPr wrap="none" rtlCol="0">
            <a:spAutoFit/>
          </a:bodyPr>
          <a:lstStyle/>
          <a:p>
            <a:r>
              <a:rPr lang="zh-CN" altLang="en-US" sz="1600" b="1" spc="300" dirty="0">
                <a:latin typeface="微软雅黑" panose="020B0503020204020204" pitchFamily="34" charset="-122"/>
                <a:ea typeface="微软雅黑" panose="020B0503020204020204" pitchFamily="34" charset="-122"/>
              </a:rPr>
              <a:t>卷积核的替换</a:t>
            </a:r>
            <a:endParaRPr lang="zh-CN" altLang="en-US" sz="1600" b="1" spc="300" dirty="0">
              <a:latin typeface="微软雅黑" panose="020B0503020204020204" pitchFamily="34" charset="-122"/>
              <a:ea typeface="微软雅黑" panose="020B0503020204020204" pitchFamily="34" charset="-122"/>
            </a:endParaRPr>
          </a:p>
        </p:txBody>
      </p:sp>
      <p:sp>
        <p:nvSpPr>
          <p:cNvPr id="17" name="TextBox 16"/>
          <p:cNvSpPr txBox="1"/>
          <p:nvPr/>
        </p:nvSpPr>
        <p:spPr>
          <a:xfrm>
            <a:off x="855345" y="5012055"/>
            <a:ext cx="3425825" cy="1198880"/>
          </a:xfrm>
          <a:prstGeom prst="rect">
            <a:avLst/>
          </a:prstGeom>
          <a:noFill/>
        </p:spPr>
        <p:txBody>
          <a:bodyPr wrap="square" rtlCol="0">
            <a:spAutoFit/>
          </a:bodyPr>
          <a:lstStyle/>
          <a:p>
            <a:pPr algn="l">
              <a:lnSpc>
                <a:spcPct val="150000"/>
              </a:lnSpc>
              <a:buClrTx/>
              <a:buSzTx/>
              <a:buFontTx/>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考虑将</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sym typeface="+mn-ea"/>
              </a:rPr>
              <a:t>原始的Res2net模型</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第一个卷积层中7x7大小的卷积核替换成3个3x3大小的卷积核，改进后的模型与原始模型有相同的感受野大小。</a:t>
            </a:r>
            <a:endPar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613357" y="1974334"/>
            <a:ext cx="1871980" cy="337185"/>
          </a:xfrm>
          <a:prstGeom prst="rect">
            <a:avLst/>
          </a:prstGeom>
          <a:noFill/>
        </p:spPr>
        <p:txBody>
          <a:bodyPr wrap="none" rtlCol="0">
            <a:spAutoFit/>
          </a:bodyPr>
          <a:lstStyle>
            <a:defPPr>
              <a:defRPr lang="zh-CN"/>
            </a:defPPr>
            <a:lvl1pPr algn="r">
              <a:defRPr sz="1200">
                <a:solidFill>
                  <a:srgbClr val="F09C2A"/>
                </a:solidFill>
                <a:latin typeface="Arial Rounded MT Bold" panose="020F0704030504030204" pitchFamily="34" charset="0"/>
              </a:defRPr>
            </a:lvl1pPr>
          </a:lstStyle>
          <a:p>
            <a:pPr algn="l"/>
            <a:r>
              <a:rPr lang="zh-CN" altLang="en-US" sz="1600" b="1" spc="300" dirty="0">
                <a:solidFill>
                  <a:schemeClr val="tx1"/>
                </a:solidFill>
                <a:latin typeface="微软雅黑" panose="020B0503020204020204" pitchFamily="34" charset="-122"/>
                <a:ea typeface="微软雅黑" panose="020B0503020204020204" pitchFamily="34" charset="-122"/>
              </a:rPr>
              <a:t>激活函数的选择</a:t>
            </a:r>
            <a:endParaRPr lang="zh-CN" altLang="en-US" sz="1600" b="1" spc="300" dirty="0">
              <a:solidFill>
                <a:schemeClr val="tx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37160" y="2305050"/>
            <a:ext cx="3150870" cy="1753235"/>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原始的</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Res2net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模型中使用了</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Re Lu</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激活函数，考虑使用</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CELU</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激活函数代替，该函数公式如上所示，在输入为正值时，保留</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Re Lu</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的特点，当输入为负值时，可以避免梯度置零，使参数正常更新。</a:t>
            </a: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8427687" y="1974389"/>
            <a:ext cx="2595880" cy="337185"/>
          </a:xfrm>
          <a:prstGeom prst="rect">
            <a:avLst/>
          </a:prstGeom>
          <a:noFill/>
        </p:spPr>
        <p:txBody>
          <a:bodyPr wrap="none" rtlCol="0">
            <a:spAutoFit/>
          </a:bodyPr>
          <a:lstStyle>
            <a:defPPr>
              <a:defRPr lang="zh-CN"/>
            </a:defPPr>
            <a:lvl1pPr>
              <a:defRPr sz="1200">
                <a:solidFill>
                  <a:srgbClr val="86A150"/>
                </a:solidFill>
                <a:latin typeface="Arial Rounded MT Bold" panose="020F0704030504030204" pitchFamily="34" charset="0"/>
              </a:defRPr>
            </a:lvl1pPr>
          </a:lstStyle>
          <a:p>
            <a:r>
              <a:rPr lang="zh-CN" altLang="en-US" sz="1600" b="1" spc="300" dirty="0">
                <a:solidFill>
                  <a:schemeClr val="tx1"/>
                </a:solidFill>
                <a:latin typeface="微软雅黑" panose="020B0503020204020204" pitchFamily="34" charset="-122"/>
                <a:ea typeface="微软雅黑" panose="020B0503020204020204" pitchFamily="34" charset="-122"/>
              </a:rPr>
              <a:t>多尺度融合注意力模块</a:t>
            </a:r>
            <a:endParaRPr lang="zh-CN" altLang="en-US" sz="1600" b="1" spc="300" dirty="0">
              <a:solidFill>
                <a:schemeClr val="tx1"/>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8344535" y="2251710"/>
            <a:ext cx="3357245" cy="1476375"/>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为了加强模型对重要特征信息的提取效率，考虑在残差单元中的1×1卷积后加入注意力模块如</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SANET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等，同时从空间与通道层面加强对关键特征的提取。</a:t>
            </a:r>
            <a:endPar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7648483" y="4501632"/>
            <a:ext cx="1871980" cy="337185"/>
          </a:xfrm>
          <a:prstGeom prst="rect">
            <a:avLst/>
          </a:prstGeom>
          <a:noFill/>
        </p:spPr>
        <p:txBody>
          <a:bodyPr wrap="none" rtlCol="0">
            <a:spAutoFit/>
          </a:bodyPr>
          <a:lstStyle>
            <a:defPPr>
              <a:defRPr lang="zh-CN"/>
            </a:defPPr>
            <a:lvl1pPr>
              <a:defRPr sz="1200" b="0">
                <a:solidFill>
                  <a:srgbClr val="338288"/>
                </a:solidFill>
                <a:latin typeface="Arial Rounded MT Bold" panose="020F0704030504030204" pitchFamily="34" charset="0"/>
              </a:defRPr>
            </a:lvl1pPr>
          </a:lstStyle>
          <a:p>
            <a:r>
              <a:rPr lang="zh-CN" altLang="en-US" sz="1600" b="1" spc="300" dirty="0">
                <a:solidFill>
                  <a:schemeClr val="tx1"/>
                </a:solidFill>
                <a:latin typeface="微软雅黑" panose="020B0503020204020204" pitchFamily="34" charset="-122"/>
                <a:ea typeface="微软雅黑" panose="020B0503020204020204" pitchFamily="34" charset="-122"/>
              </a:rPr>
              <a:t>添加平均池化层</a:t>
            </a:r>
            <a:endParaRPr lang="zh-CN" altLang="en-US" sz="1600" b="1" spc="300" dirty="0">
              <a:solidFill>
                <a:schemeClr val="tx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7421880" y="4945380"/>
            <a:ext cx="4558665" cy="1476375"/>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sym typeface="+mn-ea"/>
              </a:rPr>
              <a:t>原始的Res2net模型中在执行采样操作的残差单元内，残差连接通过使用步长为2，大小为1的卷积来进行的卷积缩小特征图，没有考虑特征图相邻像素之间的联系，考虑使用步长为2，大小为2的平均池化层来进行特征图下采样。</a:t>
            </a:r>
            <a:endPar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24" name="组合 23"/>
          <p:cNvGrpSpPr/>
          <p:nvPr/>
        </p:nvGrpSpPr>
        <p:grpSpPr>
          <a:xfrm>
            <a:off x="7445203"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 name="组合 26"/>
          <p:cNvGrpSpPr/>
          <p:nvPr/>
        </p:nvGrpSpPr>
        <p:grpSpPr>
          <a:xfrm>
            <a:off x="3068774" y="4691110"/>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8048387" y="3797301"/>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3730590" y="2513831"/>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cxnSp>
          <p:nvCxnSpPr>
            <p:cNvPr id="56" name="直接连接符 55"/>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 name="组合 58"/>
          <p:cNvGrpSpPr/>
          <p:nvPr/>
        </p:nvGrpSpPr>
        <p:grpSpPr>
          <a:xfrm>
            <a:off x="0" y="247949"/>
            <a:ext cx="12192000" cy="400110"/>
            <a:chOff x="0" y="247949"/>
            <a:chExt cx="12192000" cy="400110"/>
          </a:xfrm>
        </p:grpSpPr>
        <p:sp>
          <p:nvSpPr>
            <p:cNvPr id="60" name="矩形 59"/>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27"/>
            <p:cNvSpPr txBox="1"/>
            <p:nvPr/>
          </p:nvSpPr>
          <p:spPr>
            <a:xfrm>
              <a:off x="613186" y="247949"/>
              <a:ext cx="2792752" cy="40011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a:t>
              </a:r>
              <a:r>
                <a:rPr lang="zh-CN" altLang="en-US" sz="2000" spc="600" dirty="0">
                  <a:solidFill>
                    <a:srgbClr val="084772"/>
                  </a:solidFill>
                  <a:latin typeface="微软雅黑" panose="020B0503020204020204" pitchFamily="34" charset="-122"/>
                  <a:ea typeface="微软雅黑" panose="020B0503020204020204" pitchFamily="34" charset="-122"/>
                </a:rPr>
                <a:t>研究过程演示</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62" name="矩形 61"/>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pic>
        <p:nvPicPr>
          <p:cNvPr id="5" name="图片 4"/>
          <p:cNvPicPr>
            <a:picLocks noChangeAspect="1"/>
          </p:cNvPicPr>
          <p:nvPr>
            <p:custDataLst>
              <p:tags r:id="rId2"/>
            </p:custDataLst>
          </p:nvPr>
        </p:nvPicPr>
        <p:blipFill>
          <a:blip r:embed="rId3"/>
          <a:stretch>
            <a:fillRect/>
          </a:stretch>
        </p:blipFill>
        <p:spPr>
          <a:xfrm>
            <a:off x="67945" y="1372870"/>
            <a:ext cx="4796155" cy="476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8" grpId="0" bldLvl="0" animBg="1"/>
      <p:bldP spid="10" grpId="0" bldLvl="0" animBg="1"/>
      <p:bldP spid="11" grpId="0" bldLvl="0" animBg="1"/>
      <p:bldP spid="7" grpId="0" bldLvl="0" animBg="1"/>
      <p:bldP spid="13" grpId="0" bldLvl="0" animBg="1"/>
      <p:bldP spid="14" grpId="0" bldLvl="0" animBg="1"/>
      <p:bldP spid="15" grpId="0" bldLvl="0" animBg="1"/>
      <p:bldP spid="16" grpId="0"/>
      <p:bldP spid="17" grpId="0"/>
      <p:bldP spid="18" grpId="0"/>
      <p:bldP spid="19" grpId="0"/>
      <p:bldP spid="20" grpId="0"/>
      <p:bldP spid="21"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863291" y="3758212"/>
            <a:ext cx="3842067" cy="645160"/>
          </a:xfrm>
          <a:prstGeom prst="rect">
            <a:avLst/>
          </a:prstGeom>
          <a:noFill/>
        </p:spPr>
        <p:txBody>
          <a:bodyPr wrap="square" rtlCol="0">
            <a:spAutoFit/>
          </a:bodyPr>
          <a:lstStyle/>
          <a:p>
            <a:r>
              <a:rPr lang="zh-CN" altLang="en-US" sz="3600" b="1" spc="600" dirty="0">
                <a:solidFill>
                  <a:schemeClr val="bg1"/>
                </a:solidFill>
                <a:latin typeface="微软雅黑" panose="020B0503020204020204" pitchFamily="34" charset="-122"/>
                <a:ea typeface="微软雅黑" panose="020B0503020204020204" pitchFamily="34" charset="-122"/>
              </a:rPr>
              <a:t>实验结果</a:t>
            </a:r>
            <a:endParaRPr lang="zh-CN" altLang="en-US" sz="3600" b="1" spc="6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2023097"/>
            <a:ext cx="12192001" cy="1445260"/>
            <a:chOff x="0" y="2023097"/>
            <a:chExt cx="12192001" cy="1445260"/>
          </a:xfrm>
        </p:grpSpPr>
        <p:sp>
          <p:nvSpPr>
            <p:cNvPr id="10" name="矩形 9"/>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422919" y="2023097"/>
              <a:ext cx="757122" cy="144526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4</a:t>
              </a:r>
              <a:endParaRPr lang="en-US" altLang="zh-CN" sz="88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5" y="2837815"/>
            <a:ext cx="7414260" cy="4020185"/>
            <a:chOff x="-108520" y="1203599"/>
            <a:chExt cx="9252520" cy="3939901"/>
          </a:xfrm>
        </p:grpSpPr>
        <p:sp>
          <p:nvSpPr>
            <p:cNvPr id="17" name="矩形 16"/>
            <p:cNvSpPr/>
            <p:nvPr/>
          </p:nvSpPr>
          <p:spPr>
            <a:xfrm flipH="1">
              <a:off x="2292873" y="3025911"/>
              <a:ext cx="62123" cy="1680673"/>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5" name="矩形 8"/>
            <p:cNvSpPr/>
            <p:nvPr/>
          </p:nvSpPr>
          <p:spPr>
            <a:xfrm>
              <a:off x="1625722" y="1635403"/>
              <a:ext cx="1384178" cy="1404888"/>
            </a:xfrm>
            <a:custGeom>
              <a:avLst/>
              <a:gdLst>
                <a:gd name="connsiteX0" fmla="*/ 0 w 1406565"/>
                <a:gd name="connsiteY0" fmla="*/ 11063 h 1246634"/>
                <a:gd name="connsiteX1" fmla="*/ 642262 w 1406565"/>
                <a:gd name="connsiteY1" fmla="*/ 0 h 1246634"/>
                <a:gd name="connsiteX2" fmla="*/ 1406565 w 1406565"/>
                <a:gd name="connsiteY2" fmla="*/ 11063 h 1246634"/>
                <a:gd name="connsiteX3" fmla="*/ 1406565 w 1406565"/>
                <a:gd name="connsiteY3" fmla="*/ 538295 h 1246634"/>
                <a:gd name="connsiteX4" fmla="*/ 1405971 w 1406565"/>
                <a:gd name="connsiteY4" fmla="*/ 538295 h 1246634"/>
                <a:gd name="connsiteX5" fmla="*/ 752192 w 1406565"/>
                <a:gd name="connsiteY5" fmla="*/ 1241033 h 1246634"/>
                <a:gd name="connsiteX6" fmla="*/ 756433 w 1406565"/>
                <a:gd name="connsiteY6" fmla="*/ 1241033 h 1246634"/>
                <a:gd name="connsiteX7" fmla="*/ 764461 w 1406565"/>
                <a:gd name="connsiteY7" fmla="*/ 1246634 h 1246634"/>
                <a:gd name="connsiteX8" fmla="*/ 655108 w 1406565"/>
                <a:gd name="connsiteY8" fmla="*/ 1246634 h 1246634"/>
                <a:gd name="connsiteX9" fmla="*/ 658602 w 1406565"/>
                <a:gd name="connsiteY9" fmla="*/ 1244205 h 1246634"/>
                <a:gd name="connsiteX10" fmla="*/ 657400 w 1406565"/>
                <a:gd name="connsiteY10" fmla="*/ 1244205 h 1246634"/>
                <a:gd name="connsiteX11" fmla="*/ 548 w 1406565"/>
                <a:gd name="connsiteY11" fmla="*/ 538295 h 1246634"/>
                <a:gd name="connsiteX12" fmla="*/ 0 w 1406565"/>
                <a:gd name="connsiteY12" fmla="*/ 538295 h 1246634"/>
                <a:gd name="connsiteX13" fmla="*/ 0 w 1406565"/>
                <a:gd name="connsiteY13" fmla="*/ 11063 h 1246634"/>
                <a:gd name="connsiteX0-1" fmla="*/ 0 w 1406565"/>
                <a:gd name="connsiteY0-2" fmla="*/ 192038 h 1427609"/>
                <a:gd name="connsiteX1-3" fmla="*/ 689887 w 1406565"/>
                <a:gd name="connsiteY1-4" fmla="*/ 0 h 1427609"/>
                <a:gd name="connsiteX2-5" fmla="*/ 1406565 w 1406565"/>
                <a:gd name="connsiteY2-6" fmla="*/ 192038 h 1427609"/>
                <a:gd name="connsiteX3-7" fmla="*/ 1406565 w 1406565"/>
                <a:gd name="connsiteY3-8" fmla="*/ 719270 h 1427609"/>
                <a:gd name="connsiteX4-9" fmla="*/ 1405971 w 1406565"/>
                <a:gd name="connsiteY4-10" fmla="*/ 719270 h 1427609"/>
                <a:gd name="connsiteX5-11" fmla="*/ 752192 w 1406565"/>
                <a:gd name="connsiteY5-12" fmla="*/ 1422008 h 1427609"/>
                <a:gd name="connsiteX6-13" fmla="*/ 756433 w 1406565"/>
                <a:gd name="connsiteY6-14" fmla="*/ 1422008 h 1427609"/>
                <a:gd name="connsiteX7-15" fmla="*/ 764461 w 1406565"/>
                <a:gd name="connsiteY7-16" fmla="*/ 1427609 h 1427609"/>
                <a:gd name="connsiteX8-17" fmla="*/ 655108 w 1406565"/>
                <a:gd name="connsiteY8-18" fmla="*/ 1427609 h 1427609"/>
                <a:gd name="connsiteX9-19" fmla="*/ 658602 w 1406565"/>
                <a:gd name="connsiteY9-20" fmla="*/ 1425180 h 1427609"/>
                <a:gd name="connsiteX10-21" fmla="*/ 657400 w 1406565"/>
                <a:gd name="connsiteY10-22" fmla="*/ 1425180 h 1427609"/>
                <a:gd name="connsiteX11-23" fmla="*/ 548 w 1406565"/>
                <a:gd name="connsiteY11-24" fmla="*/ 719270 h 1427609"/>
                <a:gd name="connsiteX12-25" fmla="*/ 0 w 1406565"/>
                <a:gd name="connsiteY12-26" fmla="*/ 719270 h 1427609"/>
                <a:gd name="connsiteX13-27" fmla="*/ 0 w 1406565"/>
                <a:gd name="connsiteY13-28" fmla="*/ 192038 h 14276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406565" h="1427609">
                  <a:moveTo>
                    <a:pt x="0" y="192038"/>
                  </a:moveTo>
                  <a:lnTo>
                    <a:pt x="689887" y="0"/>
                  </a:lnTo>
                  <a:lnTo>
                    <a:pt x="1406565" y="192038"/>
                  </a:lnTo>
                  <a:lnTo>
                    <a:pt x="1406565" y="719270"/>
                  </a:lnTo>
                  <a:lnTo>
                    <a:pt x="1405971" y="719270"/>
                  </a:lnTo>
                  <a:cubicBezTo>
                    <a:pt x="1408627" y="1045257"/>
                    <a:pt x="1034815" y="1215380"/>
                    <a:pt x="752192" y="1422008"/>
                  </a:cubicBezTo>
                  <a:lnTo>
                    <a:pt x="756433" y="1422008"/>
                  </a:lnTo>
                  <a:lnTo>
                    <a:pt x="764461" y="1427609"/>
                  </a:lnTo>
                  <a:lnTo>
                    <a:pt x="655108" y="1427609"/>
                  </a:lnTo>
                  <a:cubicBezTo>
                    <a:pt x="656310" y="1426849"/>
                    <a:pt x="657457" y="1426015"/>
                    <a:pt x="658602" y="1425180"/>
                  </a:cubicBezTo>
                  <a:lnTo>
                    <a:pt x="657400" y="1425180"/>
                  </a:lnTo>
                  <a:cubicBezTo>
                    <a:pt x="374077" y="1217410"/>
                    <a:pt x="-2884" y="1047096"/>
                    <a:pt x="548" y="719270"/>
                  </a:cubicBezTo>
                  <a:lnTo>
                    <a:pt x="0" y="719270"/>
                  </a:lnTo>
                  <a:lnTo>
                    <a:pt x="0" y="192038"/>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9" name="矩形 8"/>
            <p:cNvSpPr/>
            <p:nvPr/>
          </p:nvSpPr>
          <p:spPr>
            <a:xfrm>
              <a:off x="-108520" y="1203599"/>
              <a:ext cx="9252520" cy="3939901"/>
            </a:xfrm>
            <a:custGeom>
              <a:avLst/>
              <a:gdLst/>
              <a:ahLst/>
              <a:cxnLst/>
              <a:rect l="l" t="t" r="r" b="b"/>
              <a:pathLst>
                <a:path w="9252520" h="3939901">
                  <a:moveTo>
                    <a:pt x="1551281" y="0"/>
                  </a:moveTo>
                  <a:lnTo>
                    <a:pt x="3307907" y="0"/>
                  </a:lnTo>
                  <a:cubicBezTo>
                    <a:pt x="3329509" y="0"/>
                    <a:pt x="3347020" y="17511"/>
                    <a:pt x="3347020" y="39113"/>
                  </a:cubicBezTo>
                  <a:lnTo>
                    <a:pt x="3347020" y="195563"/>
                  </a:lnTo>
                  <a:cubicBezTo>
                    <a:pt x="3347020" y="217165"/>
                    <a:pt x="3329509" y="234676"/>
                    <a:pt x="3307907" y="234676"/>
                  </a:cubicBezTo>
                  <a:lnTo>
                    <a:pt x="3130272" y="234676"/>
                  </a:lnTo>
                  <a:lnTo>
                    <a:pt x="3130272" y="1136330"/>
                  </a:lnTo>
                  <a:lnTo>
                    <a:pt x="3129678" y="1136330"/>
                  </a:lnTo>
                  <a:cubicBezTo>
                    <a:pt x="3132334" y="1462317"/>
                    <a:pt x="2758522" y="1632440"/>
                    <a:pt x="2475899" y="1839068"/>
                  </a:cubicBezTo>
                  <a:lnTo>
                    <a:pt x="2480140" y="1839068"/>
                  </a:lnTo>
                  <a:cubicBezTo>
                    <a:pt x="2763157" y="2046614"/>
                    <a:pt x="3139611" y="2216785"/>
                    <a:pt x="3136946" y="2543918"/>
                  </a:cubicBezTo>
                  <a:lnTo>
                    <a:pt x="3137540" y="2543918"/>
                  </a:lnTo>
                  <a:lnTo>
                    <a:pt x="3137540" y="3473176"/>
                  </a:lnTo>
                  <a:lnTo>
                    <a:pt x="9252520" y="3473176"/>
                  </a:lnTo>
                  <a:lnTo>
                    <a:pt x="9252520" y="3939901"/>
                  </a:lnTo>
                  <a:lnTo>
                    <a:pt x="0" y="3939901"/>
                  </a:lnTo>
                  <a:lnTo>
                    <a:pt x="0" y="3473176"/>
                  </a:lnTo>
                  <a:lnTo>
                    <a:pt x="1730975" y="3473176"/>
                  </a:lnTo>
                  <a:lnTo>
                    <a:pt x="1730975" y="2543918"/>
                  </a:lnTo>
                  <a:lnTo>
                    <a:pt x="1731523" y="2543918"/>
                  </a:lnTo>
                  <a:cubicBezTo>
                    <a:pt x="1728115" y="2218390"/>
                    <a:pt x="2099787" y="2048173"/>
                    <a:pt x="2382309" y="1842240"/>
                  </a:cubicBezTo>
                  <a:lnTo>
                    <a:pt x="2381107" y="1842240"/>
                  </a:lnTo>
                  <a:cubicBezTo>
                    <a:pt x="2097784" y="1634470"/>
                    <a:pt x="1720823" y="1464156"/>
                    <a:pt x="1724255" y="1136330"/>
                  </a:cubicBezTo>
                  <a:lnTo>
                    <a:pt x="1723707" y="1136330"/>
                  </a:lnTo>
                  <a:lnTo>
                    <a:pt x="1723707" y="234676"/>
                  </a:lnTo>
                  <a:lnTo>
                    <a:pt x="1551281" y="234676"/>
                  </a:lnTo>
                  <a:cubicBezTo>
                    <a:pt x="1529679" y="234676"/>
                    <a:pt x="1512168" y="217165"/>
                    <a:pt x="1512168" y="195563"/>
                  </a:cubicBezTo>
                  <a:lnTo>
                    <a:pt x="1512168" y="39113"/>
                  </a:lnTo>
                  <a:cubicBezTo>
                    <a:pt x="1512168" y="17511"/>
                    <a:pt x="1529679" y="0"/>
                    <a:pt x="1551281" y="0"/>
                  </a:cubicBezTo>
                  <a:close/>
                </a:path>
              </a:pathLst>
            </a:custGeom>
            <a:noFill/>
            <a:ln w="63500">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51" name="组合 50"/>
          <p:cNvGrpSpPr/>
          <p:nvPr/>
        </p:nvGrpSpPr>
        <p:grpSpPr>
          <a:xfrm>
            <a:off x="0" y="247949"/>
            <a:ext cx="12192000" cy="398780"/>
            <a:chOff x="0" y="247949"/>
            <a:chExt cx="12192000" cy="398780"/>
          </a:xfrm>
        </p:grpSpPr>
        <p:sp>
          <p:nvSpPr>
            <p:cNvPr id="52" name="矩形 51"/>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27"/>
            <p:cNvSpPr txBox="1"/>
            <p:nvPr/>
          </p:nvSpPr>
          <p:spPr>
            <a:xfrm>
              <a:off x="890068" y="247949"/>
              <a:ext cx="2105660" cy="39878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04 </a:t>
              </a:r>
              <a:r>
                <a:rPr lang="zh-CN" altLang="en-US" sz="2000" spc="600" dirty="0">
                  <a:solidFill>
                    <a:srgbClr val="084772"/>
                  </a:solidFill>
                  <a:latin typeface="微软雅黑" panose="020B0503020204020204" pitchFamily="34" charset="-122"/>
                  <a:ea typeface="微软雅黑" panose="020B0503020204020204" pitchFamily="34" charset="-122"/>
                </a:rPr>
                <a:t>实验结果</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54" name="矩形 53"/>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7" name="表格 6"/>
          <p:cNvGraphicFramePr/>
          <p:nvPr>
            <p:custDataLst>
              <p:tags r:id="rId1"/>
            </p:custDataLst>
          </p:nvPr>
        </p:nvGraphicFramePr>
        <p:xfrm>
          <a:off x="3733165" y="2171065"/>
          <a:ext cx="7342505" cy="3325495"/>
        </p:xfrm>
        <a:graphic>
          <a:graphicData uri="http://schemas.openxmlformats.org/drawingml/2006/table">
            <a:tbl>
              <a:tblPr/>
              <a:tblGrid>
                <a:gridCol w="5607050"/>
                <a:gridCol w="1735455"/>
              </a:tblGrid>
              <a:tr h="465455">
                <a:tc>
                  <a:txBody>
                    <a:bodyPr/>
                    <a:p>
                      <a:pPr indent="0" algn="ctr">
                        <a:buNone/>
                      </a:pPr>
                      <a:r>
                        <a:rPr lang="en-US" b="1">
                          <a:solidFill>
                            <a:srgbClr val="FFFFFF"/>
                          </a:solidFill>
                          <a:latin typeface="微软雅黑" panose="020B0503020204020204" pitchFamily="34" charset="-122"/>
                        </a:rPr>
                        <a:t>Model</a:t>
                      </a:r>
                      <a:endParaRPr lang="en-US" altLang="en-US" b="1">
                        <a:solidFill>
                          <a:srgbClr val="FFFFFF"/>
                        </a:solidFill>
                        <a:latin typeface="微软雅黑" panose="020B0503020204020204" pitchFamily="34"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D3836"/>
                    </a:solidFill>
                  </a:tcPr>
                </a:tc>
                <a:tc>
                  <a:txBody>
                    <a:bodyPr/>
                    <a:p>
                      <a:pPr indent="0" algn="ctr">
                        <a:buNone/>
                      </a:pPr>
                      <a:r>
                        <a:rPr lang="en-US" b="1">
                          <a:solidFill>
                            <a:srgbClr val="FFFFFF"/>
                          </a:solidFill>
                          <a:latin typeface="微软雅黑" panose="020B0503020204020204" pitchFamily="34" charset="-122"/>
                        </a:rPr>
                        <a:t>Accuracy</a:t>
                      </a:r>
                      <a:endParaRPr lang="en-US" altLang="en-US" b="1">
                        <a:solidFill>
                          <a:srgbClr val="FFFFFF"/>
                        </a:solidFill>
                        <a:latin typeface="微软雅黑" panose="020B0503020204020204" pitchFamily="34"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D3836"/>
                    </a:solidFill>
                  </a:tcPr>
                </a:tc>
              </a:tr>
              <a:tr h="379730">
                <a:tc>
                  <a:txBody>
                    <a:bodyPr/>
                    <a:p>
                      <a:pPr indent="0" algn="ctr">
                        <a:buNone/>
                      </a:pPr>
                      <a:r>
                        <a:rPr lang="en-US" sz="1400" b="0">
                          <a:solidFill>
                            <a:srgbClr val="FFFFFF"/>
                          </a:solidFill>
                          <a:latin typeface="微软雅黑" panose="020B0503020204020204" pitchFamily="34" charset="-122"/>
                        </a:rPr>
                        <a:t>ResNet</a:t>
                      </a:r>
                      <a:endParaRPr lang="en-US" altLang="en-US" sz="1400" b="0">
                        <a:solidFill>
                          <a:srgbClr val="FFFFFF"/>
                        </a:solidFill>
                        <a:latin typeface="微软雅黑" panose="020B0503020204020204" pitchFamily="34"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c>
                  <a:txBody>
                    <a:bodyPr/>
                    <a:p>
                      <a:pPr indent="0" algn="ctr">
                        <a:buNone/>
                      </a:pPr>
                      <a:r>
                        <a:rPr lang="en-US" sz="1100" b="0">
                          <a:solidFill>
                            <a:srgbClr val="FFFFFF"/>
                          </a:solidFill>
                          <a:latin typeface="微软雅黑" panose="020B0503020204020204" pitchFamily="34" charset="-122"/>
                        </a:rPr>
                        <a:t>0.439</a:t>
                      </a:r>
                      <a:endParaRPr lang="en-US" altLang="en-US" sz="1100" b="0">
                        <a:solidFill>
                          <a:srgbClr val="FFFFFF"/>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r>
              <a:tr h="380365">
                <a:tc>
                  <a:txBody>
                    <a:bodyPr/>
                    <a:p>
                      <a:pPr indent="0" algn="ctr">
                        <a:buNone/>
                      </a:pPr>
                      <a:r>
                        <a:rPr lang="en-US" sz="1400" b="0">
                          <a:solidFill>
                            <a:srgbClr val="FFFFFF"/>
                          </a:solidFill>
                          <a:latin typeface="微软雅黑" panose="020B0503020204020204" pitchFamily="34" charset="-122"/>
                        </a:rPr>
                        <a:t>TripletNet</a:t>
                      </a:r>
                      <a:endParaRPr lang="en-US" altLang="en-US" sz="1400" b="0">
                        <a:solidFill>
                          <a:srgbClr val="FFFFFF"/>
                        </a:solidFill>
                        <a:latin typeface="微软雅黑" panose="020B0503020204020204" pitchFamily="34"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c>
                  <a:txBody>
                    <a:bodyPr/>
                    <a:p>
                      <a:pPr indent="0" algn="ctr">
                        <a:buNone/>
                      </a:pPr>
                      <a:r>
                        <a:rPr lang="en-US" sz="1100" b="0">
                          <a:solidFill>
                            <a:srgbClr val="FFFFFF"/>
                          </a:solidFill>
                          <a:latin typeface="微软雅黑" panose="020B0503020204020204" pitchFamily="34" charset="-122"/>
                        </a:rPr>
                        <a:t>0.461</a:t>
                      </a:r>
                      <a:endParaRPr lang="en-US" altLang="en-US" sz="1100" b="0">
                        <a:solidFill>
                          <a:srgbClr val="FFFFFF"/>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r>
              <a:tr h="380365">
                <a:tc>
                  <a:txBody>
                    <a:bodyPr/>
                    <a:p>
                      <a:pPr indent="0" algn="ctr">
                        <a:buNone/>
                      </a:pPr>
                      <a:r>
                        <a:rPr lang="en-US" sz="1400" b="0">
                          <a:solidFill>
                            <a:srgbClr val="FFFFFF"/>
                          </a:solidFill>
                          <a:latin typeface="微软雅黑" panose="020B0503020204020204" pitchFamily="34" charset="-122"/>
                        </a:rPr>
                        <a:t>VAN</a:t>
                      </a:r>
                      <a:endParaRPr lang="en-US" altLang="en-US" sz="1400" b="0">
                        <a:solidFill>
                          <a:srgbClr val="FFFFFF"/>
                        </a:solidFill>
                        <a:latin typeface="微软雅黑" panose="020B0503020204020204" pitchFamily="34"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c>
                  <a:txBody>
                    <a:bodyPr/>
                    <a:p>
                      <a:pPr indent="0" algn="ctr">
                        <a:buNone/>
                      </a:pPr>
                      <a:r>
                        <a:rPr lang="en-US" sz="1100" b="0">
                          <a:solidFill>
                            <a:srgbClr val="FFFFFF"/>
                          </a:solidFill>
                          <a:latin typeface="微软雅黑" panose="020B0503020204020204" pitchFamily="34" charset="-122"/>
                        </a:rPr>
                        <a:t>0.453</a:t>
                      </a:r>
                      <a:endParaRPr lang="en-US" altLang="en-US" sz="1100" b="0">
                        <a:solidFill>
                          <a:srgbClr val="FFFFFF"/>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r>
              <a:tr h="379730">
                <a:tc>
                  <a:txBody>
                    <a:bodyPr/>
                    <a:p>
                      <a:pPr indent="0" algn="ctr">
                        <a:buNone/>
                      </a:pPr>
                      <a:r>
                        <a:rPr lang="en-US" sz="1400" b="0">
                          <a:solidFill>
                            <a:srgbClr val="FFFFFF"/>
                          </a:solidFill>
                          <a:latin typeface="微软雅黑" panose="020B0503020204020204" pitchFamily="34" charset="-122"/>
                        </a:rPr>
                        <a:t>Res2Net</a:t>
                      </a:r>
                      <a:endParaRPr lang="en-US" altLang="en-US" sz="1400" b="0">
                        <a:solidFill>
                          <a:srgbClr val="FFFFFF"/>
                        </a:solidFill>
                        <a:latin typeface="微软雅黑" panose="020B0503020204020204" pitchFamily="34"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c>
                  <a:txBody>
                    <a:bodyPr/>
                    <a:p>
                      <a:pPr indent="0" algn="ctr">
                        <a:buNone/>
                      </a:pPr>
                      <a:r>
                        <a:rPr lang="en-US" sz="1100" b="0">
                          <a:solidFill>
                            <a:srgbClr val="FFFFFF"/>
                          </a:solidFill>
                          <a:latin typeface="微软雅黑" panose="020B0503020204020204" pitchFamily="34" charset="-122"/>
                        </a:rPr>
                        <a:t>0.474</a:t>
                      </a:r>
                      <a:endParaRPr lang="en-US" altLang="en-US" sz="1100" b="0">
                        <a:solidFill>
                          <a:srgbClr val="FFFFFF"/>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r>
              <a:tr h="380365">
                <a:tc>
                  <a:txBody>
                    <a:bodyPr/>
                    <a:p>
                      <a:pPr indent="0" algn="ctr">
                        <a:buNone/>
                      </a:pPr>
                      <a:r>
                        <a:rPr lang="en-US" sz="1400" b="0">
                          <a:solidFill>
                            <a:srgbClr val="FFFFFF"/>
                          </a:solidFill>
                          <a:latin typeface="微软雅黑" panose="020B0503020204020204" pitchFamily="34" charset="-122"/>
                        </a:rPr>
                        <a:t>Res2Net+ReLu</a:t>
                      </a:r>
                      <a:endParaRPr lang="en-US" altLang="en-US" sz="1400" b="0">
                        <a:solidFill>
                          <a:srgbClr val="FFFFFF"/>
                        </a:solidFill>
                        <a:latin typeface="微软雅黑" panose="020B0503020204020204" pitchFamily="34"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c>
                  <a:txBody>
                    <a:bodyPr/>
                    <a:p>
                      <a:pPr indent="0" algn="ctr">
                        <a:buNone/>
                      </a:pPr>
                      <a:r>
                        <a:rPr lang="en-US" sz="1100" b="0">
                          <a:solidFill>
                            <a:srgbClr val="FFFFFF"/>
                          </a:solidFill>
                          <a:latin typeface="微软雅黑" panose="020B0503020204020204" pitchFamily="34" charset="-122"/>
                        </a:rPr>
                        <a:t>0.487</a:t>
                      </a:r>
                      <a:endParaRPr lang="en-US" altLang="en-US" sz="1100" b="0">
                        <a:solidFill>
                          <a:srgbClr val="FFFFFF"/>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r>
              <a:tr h="426720">
                <a:tc>
                  <a:txBody>
                    <a:bodyPr/>
                    <a:p>
                      <a:pPr indent="0" algn="ctr">
                        <a:buNone/>
                      </a:pPr>
                      <a:r>
                        <a:rPr lang="en-US" sz="1400" b="0">
                          <a:solidFill>
                            <a:srgbClr val="FFFFFF"/>
                          </a:solidFill>
                          <a:latin typeface="微软雅黑" panose="020B0503020204020204" pitchFamily="34" charset="-122"/>
                        </a:rPr>
                        <a:t>Res2Net+Average Pooling</a:t>
                      </a:r>
                      <a:endParaRPr lang="en-US" altLang="en-US" sz="1400" b="0">
                        <a:solidFill>
                          <a:srgbClr val="FFFFFF"/>
                        </a:solidFill>
                        <a:latin typeface="微软雅黑" panose="020B0503020204020204" pitchFamily="34"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c>
                  <a:txBody>
                    <a:bodyPr/>
                    <a:p>
                      <a:pPr indent="0" algn="ctr">
                        <a:buNone/>
                      </a:pPr>
                      <a:r>
                        <a:rPr lang="en-US" sz="1100" b="0">
                          <a:solidFill>
                            <a:srgbClr val="FFFFFF"/>
                          </a:solidFill>
                          <a:latin typeface="微软雅黑" panose="020B0503020204020204" pitchFamily="34" charset="-122"/>
                        </a:rPr>
                        <a:t>0.479</a:t>
                      </a:r>
                      <a:endParaRPr lang="en-US" altLang="en-US" sz="1100" b="0">
                        <a:solidFill>
                          <a:srgbClr val="FFFFFF"/>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r>
              <a:tr h="532765">
                <a:tc>
                  <a:txBody>
                    <a:bodyPr/>
                    <a:p>
                      <a:pPr indent="0" algn="ctr">
                        <a:buNone/>
                      </a:pPr>
                      <a:r>
                        <a:rPr lang="en-US" sz="1400" b="0">
                          <a:solidFill>
                            <a:srgbClr val="FFFFFF"/>
                          </a:solidFill>
                          <a:latin typeface="微软雅黑" panose="020B0503020204020204" pitchFamily="34" charset="-122"/>
                        </a:rPr>
                        <a:t>Res2Net+ReLu+Average Pooling</a:t>
                      </a:r>
                      <a:endParaRPr lang="en-US" altLang="en-US" sz="1400" b="0">
                        <a:solidFill>
                          <a:srgbClr val="FFFFFF"/>
                        </a:solidFill>
                        <a:latin typeface="微软雅黑" panose="020B0503020204020204" pitchFamily="34"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c>
                  <a:txBody>
                    <a:bodyPr/>
                    <a:p>
                      <a:pPr indent="0" algn="ctr">
                        <a:buNone/>
                      </a:pPr>
                      <a:r>
                        <a:rPr lang="en-US" sz="1100" b="0">
                          <a:solidFill>
                            <a:srgbClr val="FFFFFF"/>
                          </a:solidFill>
                          <a:latin typeface="微软雅黑" panose="020B0503020204020204" pitchFamily="34" charset="-122"/>
                        </a:rPr>
                        <a:t>0.493</a:t>
                      </a:r>
                      <a:endParaRPr lang="en-US" altLang="en-US" sz="1100" b="0">
                        <a:solidFill>
                          <a:srgbClr val="FFFFFF"/>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1F4E78"/>
                    </a:solidFill>
                  </a:tcPr>
                </a:tc>
              </a:tr>
            </a:tbl>
          </a:graphicData>
        </a:graphic>
      </p:graphicFrame>
      <p:sp>
        <p:nvSpPr>
          <p:cNvPr id="8" name="文本框 7"/>
          <p:cNvSpPr txBox="1"/>
          <p:nvPr/>
        </p:nvSpPr>
        <p:spPr>
          <a:xfrm>
            <a:off x="3733165" y="1765935"/>
            <a:ext cx="6096000" cy="275590"/>
          </a:xfrm>
          <a:prstGeom prst="rect">
            <a:avLst/>
          </a:prstGeom>
          <a:noFill/>
        </p:spPr>
        <p:txBody>
          <a:bodyPr wrap="square" rtlCol="0" anchor="t">
            <a:spAutoFit/>
          </a:bodyPr>
          <a:p>
            <a:r>
              <a:rPr lang="zh-CN" altLang="en-US" sz="1200" spc="300" dirty="0">
                <a:ln>
                  <a:solidFill>
                    <a:sysClr val="windowText" lastClr="000000"/>
                  </a:solidFill>
                </a:ln>
                <a:solidFill>
                  <a:prstClr val="white"/>
                </a:solidFill>
                <a:latin typeface="微软雅黑" panose="020B0503020204020204" pitchFamily="34" charset="-122"/>
                <a:ea typeface="微软雅黑" panose="020B0503020204020204" pitchFamily="34" charset="-122"/>
                <a:sym typeface="+mn-ea"/>
              </a:rPr>
              <a:t>在</a:t>
            </a:r>
            <a:r>
              <a:rPr lang="en-US" altLang="zh-CN" sz="1200" spc="300" noProof="0" dirty="0">
                <a:ln>
                  <a:solidFill>
                    <a:sysClr val="windowText" lastClr="000000"/>
                  </a:solidFill>
                </a:ln>
                <a:solidFill>
                  <a:prstClr val="white"/>
                </a:solidFill>
                <a:effectLst/>
                <a:uLnTx/>
                <a:uFillTx/>
                <a:latin typeface="微软雅黑" panose="020B0503020204020204" pitchFamily="34" charset="-122"/>
                <a:ea typeface="微软雅黑" panose="020B0503020204020204" pitchFamily="34" charset="-122"/>
                <a:sym typeface="+mn-ea"/>
              </a:rPr>
              <a:t>epoch=50,batch_size=1024,lr=0.001</a:t>
            </a:r>
            <a:r>
              <a:rPr lang="zh-CN" altLang="en-US" sz="1200" spc="300" noProof="0" dirty="0">
                <a:ln>
                  <a:solidFill>
                    <a:sysClr val="windowText" lastClr="000000"/>
                  </a:solidFill>
                </a:ln>
                <a:solidFill>
                  <a:prstClr val="white"/>
                </a:solidFill>
                <a:effectLst/>
                <a:uLnTx/>
                <a:uFillTx/>
                <a:latin typeface="微软雅黑" panose="020B0503020204020204" pitchFamily="34" charset="-122"/>
                <a:ea typeface="微软雅黑" panose="020B0503020204020204" pitchFamily="34" charset="-122"/>
                <a:sym typeface="+mn-ea"/>
              </a:rPr>
              <a:t>的情况下</a:t>
            </a:r>
            <a:r>
              <a:rPr lang="en-US" altLang="zh-CN" sz="1200" spc="300" noProof="0" dirty="0">
                <a:ln>
                  <a:solidFill>
                    <a:sysClr val="windowText" lastClr="000000"/>
                  </a:solidFill>
                </a:ln>
                <a:solidFill>
                  <a:prstClr val="white"/>
                </a:solidFill>
                <a:effectLst/>
                <a:uLnTx/>
                <a:uFillTx/>
                <a:latin typeface="微软雅黑" panose="020B0503020204020204" pitchFamily="34" charset="-122"/>
                <a:ea typeface="微软雅黑" panose="020B0503020204020204" pitchFamily="34" charset="-122"/>
                <a:sym typeface="+mn-ea"/>
              </a:rPr>
              <a:t>:</a:t>
            </a:r>
            <a:endParaRPr lang="en-US" altLang="zh-CN" sz="1200" spc="300" noProof="0" dirty="0">
              <a:ln>
                <a:solidFill>
                  <a:sysClr val="windowText" lastClr="000000"/>
                </a:solid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593163" y="1524094"/>
            <a:ext cx="9005668" cy="3364345"/>
            <a:chOff x="1593163" y="1524094"/>
            <a:chExt cx="9005668" cy="3364345"/>
          </a:xfrm>
        </p:grpSpPr>
        <p:sp>
          <p:nvSpPr>
            <p:cNvPr id="20" name="矩形 19"/>
            <p:cNvSpPr/>
            <p:nvPr/>
          </p:nvSpPr>
          <p:spPr>
            <a:xfrm>
              <a:off x="2226538" y="2082191"/>
              <a:ext cx="7738918" cy="2248952"/>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703999" y="1590823"/>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005335" y="1902033"/>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93163" y="1524094"/>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65456" y="4245190"/>
              <a:ext cx="530620" cy="53062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266792" y="4556400"/>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854620" y="4178461"/>
              <a:ext cx="332039" cy="332039"/>
            </a:xfrm>
            <a:prstGeom prst="rect">
              <a:avLst/>
            </a:pr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913909" y="1823525"/>
              <a:ext cx="4364182" cy="410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3232847" y="2328995"/>
            <a:ext cx="5726305" cy="706755"/>
          </a:xfrm>
          <a:prstGeom prst="rect">
            <a:avLst/>
          </a:prstGeom>
          <a:noFill/>
        </p:spPr>
        <p:txBody>
          <a:bodyPr wrap="square" rtlCol="0">
            <a:spAutoFit/>
          </a:bodyPr>
          <a:lstStyle/>
          <a:p>
            <a:pPr algn="dist"/>
            <a:r>
              <a:rPr lang="zh-CN" altLang="en-US" sz="4000" dirty="0">
                <a:solidFill>
                  <a:srgbClr val="084772"/>
                </a:solidFill>
                <a:latin typeface="微软雅黑" panose="020B0503020204020204" pitchFamily="34" charset="-122"/>
                <a:ea typeface="微软雅黑" panose="020B0503020204020204" pitchFamily="34" charset="-122"/>
              </a:rPr>
              <a:t>感谢观看</a:t>
            </a:r>
            <a:endParaRPr lang="zh-CN" altLang="en-US" sz="4000" dirty="0">
              <a:solidFill>
                <a:srgbClr val="084772"/>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4056952" y="3177707"/>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34" name="等腰三角形 33"/>
          <p:cNvSpPr/>
          <p:nvPr/>
        </p:nvSpPr>
        <p:spPr>
          <a:xfrm rot="10800000">
            <a:off x="5882451" y="3177707"/>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89380" y="741053"/>
            <a:ext cx="1413234" cy="14037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0000">
                                          <p:cBhvr additive="base">
                                            <p:cTn id="11" dur="1000" fill="hold"/>
                                            <p:tgtEl>
                                              <p:spTgt spid="19"/>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1" grpId="0"/>
          <p:bldP spid="34"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6447453"/>
            <a:ext cx="12192000" cy="410547"/>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029642" y="658476"/>
            <a:ext cx="4132716" cy="901599"/>
            <a:chOff x="4029642" y="658476"/>
            <a:chExt cx="4132716" cy="901599"/>
          </a:xfrm>
        </p:grpSpPr>
        <p:sp>
          <p:nvSpPr>
            <p:cNvPr id="21" name="文本框 20"/>
            <p:cNvSpPr txBox="1"/>
            <p:nvPr/>
          </p:nvSpPr>
          <p:spPr>
            <a:xfrm>
              <a:off x="4029642" y="658476"/>
              <a:ext cx="4132716" cy="461665"/>
            </a:xfrm>
            <a:prstGeom prst="rect">
              <a:avLst/>
            </a:prstGeom>
            <a:noFill/>
          </p:spPr>
          <p:txBody>
            <a:bodyPr wrap="square" rtlCol="0">
              <a:spAutoFit/>
            </a:bodyPr>
            <a:lstStyle/>
            <a:p>
              <a:r>
                <a:rPr lang="en-US" altLang="zh-CN" sz="2400" spc="300" dirty="0">
                  <a:solidFill>
                    <a:srgbClr val="084772"/>
                  </a:solidFill>
                  <a:latin typeface="造字工房悦黑体验版纤细体" pitchFamily="50" charset="-122"/>
                  <a:ea typeface="造字工房悦黑体验版纤细体" pitchFamily="50" charset="-122"/>
                </a:rPr>
                <a:t>THE MAIN CONTENTS</a:t>
              </a:r>
              <a:endParaRPr lang="zh-CN" altLang="en-US" sz="2400" spc="300" dirty="0">
                <a:solidFill>
                  <a:srgbClr val="084772"/>
                </a:solidFill>
                <a:latin typeface="造字工房悦黑体验版纤细体" pitchFamily="50" charset="-122"/>
                <a:ea typeface="造字工房悦黑体验版纤细体" pitchFamily="50" charset="-122"/>
              </a:endParaRPr>
            </a:p>
          </p:txBody>
        </p:sp>
        <p:cxnSp>
          <p:nvCxnSpPr>
            <p:cNvPr id="22" name="直接连接符 21"/>
            <p:cNvCxnSpPr/>
            <p:nvPr/>
          </p:nvCxnSpPr>
          <p:spPr>
            <a:xfrm>
              <a:off x="4053609" y="1191889"/>
              <a:ext cx="4084782" cy="0"/>
            </a:xfrm>
            <a:prstGeom prst="line">
              <a:avLst/>
            </a:prstGeom>
            <a:ln w="19050">
              <a:solidFill>
                <a:srgbClr val="084772"/>
              </a:solidFill>
            </a:ln>
          </p:spPr>
          <p:style>
            <a:lnRef idx="1">
              <a:schemeClr val="accent1"/>
            </a:lnRef>
            <a:fillRef idx="0">
              <a:schemeClr val="accent1"/>
            </a:fillRef>
            <a:effectRef idx="0">
              <a:schemeClr val="accent1"/>
            </a:effectRef>
            <a:fontRef idx="minor">
              <a:schemeClr val="tx1"/>
            </a:fontRef>
          </p:style>
        </p:cxnSp>
        <p:sp>
          <p:nvSpPr>
            <p:cNvPr id="23" name="等腰三角形 22"/>
            <p:cNvSpPr/>
            <p:nvPr/>
          </p:nvSpPr>
          <p:spPr>
            <a:xfrm rot="10800000">
              <a:off x="5882452" y="1191889"/>
              <a:ext cx="427095" cy="368186"/>
            </a:xfrm>
            <a:prstGeom prst="triangle">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4014329" y="1795517"/>
            <a:ext cx="4579551" cy="651773"/>
            <a:chOff x="4014329" y="1795517"/>
            <a:chExt cx="4579551" cy="651773"/>
          </a:xfrm>
        </p:grpSpPr>
        <p:sp>
          <p:nvSpPr>
            <p:cNvPr id="24" name="矩形 23"/>
            <p:cNvSpPr/>
            <p:nvPr>
              <p:custDataLst>
                <p:tags r:id="rId1"/>
              </p:custDataLst>
            </p:nvPr>
          </p:nvSpPr>
          <p:spPr>
            <a:xfrm>
              <a:off x="4014329" y="1795517"/>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2"/>
              </p:custDataLst>
            </p:nvPr>
          </p:nvSpPr>
          <p:spPr>
            <a:xfrm>
              <a:off x="4868691" y="1795517"/>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custDataLst>
                <p:tags r:id="rId3"/>
              </p:custDataLst>
            </p:nvPr>
          </p:nvSpPr>
          <p:spPr>
            <a:xfrm>
              <a:off x="4040249" y="1859793"/>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01</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4"/>
              </p:custDataLst>
            </p:nvPr>
          </p:nvSpPr>
          <p:spPr>
            <a:xfrm>
              <a:off x="5759688" y="1867266"/>
              <a:ext cx="2834192" cy="521970"/>
            </a:xfrm>
            <a:prstGeom prst="rect">
              <a:avLst/>
            </a:prstGeom>
            <a:noFill/>
          </p:spPr>
          <p:txBody>
            <a:bodyPr wrap="square" rtlCol="0">
              <a:spAutoFit/>
            </a:bodyPr>
            <a:lstStyle/>
            <a:p>
              <a:r>
                <a:rPr lang="en-US" altLang="zh-CN" sz="2800" spc="300" dirty="0">
                  <a:solidFill>
                    <a:srgbClr val="084772"/>
                  </a:solidFill>
                  <a:latin typeface="微软雅黑" panose="020B0503020204020204" pitchFamily="34" charset="-122"/>
                  <a:ea typeface="微软雅黑" panose="020B0503020204020204" pitchFamily="34" charset="-122"/>
                </a:rPr>
                <a:t>TripletNet</a:t>
              </a:r>
              <a:endParaRPr lang="en-US" altLang="zh-CN" sz="2800" b="1" spc="300" dirty="0">
                <a:solidFill>
                  <a:srgbClr val="084772"/>
                </a:solidFill>
                <a:latin typeface="微软雅黑" panose="020B0503020204020204" pitchFamily="34" charset="-122"/>
                <a:ea typeface="微软雅黑" panose="020B0503020204020204" pitchFamily="34" charset="-122"/>
              </a:endParaRPr>
            </a:p>
          </p:txBody>
        </p:sp>
        <p:sp>
          <p:nvSpPr>
            <p:cNvPr id="28" name="Freeform 864"/>
            <p:cNvSpPr>
              <a:spLocks noEditPoints="1"/>
            </p:cNvSpPr>
            <p:nvPr>
              <p:custDataLst>
                <p:tags r:id="rId5"/>
              </p:custDataLst>
            </p:nvPr>
          </p:nvSpPr>
          <p:spPr bwMode="auto">
            <a:xfrm>
              <a:off x="5065098" y="1971713"/>
              <a:ext cx="465138" cy="314325"/>
            </a:xfrm>
            <a:custGeom>
              <a:avLst/>
              <a:gdLst>
                <a:gd name="T0" fmla="*/ 119 w 303"/>
                <a:gd name="T1" fmla="*/ 13 h 204"/>
                <a:gd name="T2" fmla="*/ 163 w 303"/>
                <a:gd name="T3" fmla="*/ 6 h 204"/>
                <a:gd name="T4" fmla="*/ 303 w 303"/>
                <a:gd name="T5" fmla="*/ 50 h 204"/>
                <a:gd name="T6" fmla="*/ 244 w 303"/>
                <a:gd name="T7" fmla="*/ 77 h 204"/>
                <a:gd name="T8" fmla="*/ 265 w 303"/>
                <a:gd name="T9" fmla="*/ 126 h 204"/>
                <a:gd name="T10" fmla="*/ 293 w 303"/>
                <a:gd name="T11" fmla="*/ 198 h 204"/>
                <a:gd name="T12" fmla="*/ 265 w 303"/>
                <a:gd name="T13" fmla="*/ 204 h 204"/>
                <a:gd name="T14" fmla="*/ 256 w 303"/>
                <a:gd name="T15" fmla="*/ 126 h 204"/>
                <a:gd name="T16" fmla="*/ 247 w 303"/>
                <a:gd name="T17" fmla="*/ 92 h 204"/>
                <a:gd name="T18" fmla="*/ 221 w 303"/>
                <a:gd name="T19" fmla="*/ 79 h 204"/>
                <a:gd name="T20" fmla="*/ 145 w 303"/>
                <a:gd name="T21" fmla="*/ 53 h 204"/>
                <a:gd name="T22" fmla="*/ 220 w 303"/>
                <a:gd name="T23" fmla="*/ 88 h 204"/>
                <a:gd name="T24" fmla="*/ 152 w 303"/>
                <a:gd name="T25" fmla="*/ 119 h 204"/>
                <a:gd name="T26" fmla="*/ 0 w 303"/>
                <a:gd name="T27" fmla="*/ 50 h 204"/>
                <a:gd name="T28" fmla="*/ 119 w 303"/>
                <a:gd name="T29" fmla="*/ 13 h 204"/>
                <a:gd name="T30" fmla="*/ 66 w 303"/>
                <a:gd name="T31" fmla="*/ 91 h 204"/>
                <a:gd name="T32" fmla="*/ 62 w 303"/>
                <a:gd name="T33" fmla="*/ 155 h 204"/>
                <a:gd name="T34" fmla="*/ 152 w 303"/>
                <a:gd name="T35" fmla="*/ 196 h 204"/>
                <a:gd name="T36" fmla="*/ 240 w 303"/>
                <a:gd name="T37" fmla="*/ 155 h 204"/>
                <a:gd name="T38" fmla="*/ 236 w 303"/>
                <a:gd name="T39" fmla="*/ 92 h 204"/>
                <a:gd name="T40" fmla="*/ 152 w 303"/>
                <a:gd name="T41" fmla="*/ 128 h 204"/>
                <a:gd name="T42" fmla="*/ 66 w 303"/>
                <a:gd name="T43" fmla="*/ 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3" h="204">
                  <a:moveTo>
                    <a:pt x="119" y="13"/>
                  </a:moveTo>
                  <a:cubicBezTo>
                    <a:pt x="133" y="9"/>
                    <a:pt x="148" y="0"/>
                    <a:pt x="163" y="6"/>
                  </a:cubicBezTo>
                  <a:cubicBezTo>
                    <a:pt x="209" y="22"/>
                    <a:pt x="257" y="33"/>
                    <a:pt x="303" y="50"/>
                  </a:cubicBezTo>
                  <a:cubicBezTo>
                    <a:pt x="284" y="61"/>
                    <a:pt x="264" y="69"/>
                    <a:pt x="244" y="77"/>
                  </a:cubicBezTo>
                  <a:cubicBezTo>
                    <a:pt x="259" y="89"/>
                    <a:pt x="260" y="109"/>
                    <a:pt x="265" y="126"/>
                  </a:cubicBezTo>
                  <a:cubicBezTo>
                    <a:pt x="274" y="150"/>
                    <a:pt x="283" y="175"/>
                    <a:pt x="293" y="198"/>
                  </a:cubicBezTo>
                  <a:cubicBezTo>
                    <a:pt x="283" y="200"/>
                    <a:pt x="274" y="202"/>
                    <a:pt x="265" y="204"/>
                  </a:cubicBezTo>
                  <a:cubicBezTo>
                    <a:pt x="267" y="177"/>
                    <a:pt x="255" y="152"/>
                    <a:pt x="256" y="126"/>
                  </a:cubicBezTo>
                  <a:cubicBezTo>
                    <a:pt x="254" y="114"/>
                    <a:pt x="252" y="103"/>
                    <a:pt x="247" y="92"/>
                  </a:cubicBezTo>
                  <a:cubicBezTo>
                    <a:pt x="240" y="86"/>
                    <a:pt x="230" y="83"/>
                    <a:pt x="221" y="79"/>
                  </a:cubicBezTo>
                  <a:cubicBezTo>
                    <a:pt x="196" y="70"/>
                    <a:pt x="171" y="59"/>
                    <a:pt x="145" y="53"/>
                  </a:cubicBezTo>
                  <a:cubicBezTo>
                    <a:pt x="169" y="67"/>
                    <a:pt x="196" y="75"/>
                    <a:pt x="220" y="88"/>
                  </a:cubicBezTo>
                  <a:cubicBezTo>
                    <a:pt x="198" y="99"/>
                    <a:pt x="174" y="107"/>
                    <a:pt x="152" y="119"/>
                  </a:cubicBezTo>
                  <a:cubicBezTo>
                    <a:pt x="102" y="96"/>
                    <a:pt x="50" y="75"/>
                    <a:pt x="0" y="50"/>
                  </a:cubicBezTo>
                  <a:cubicBezTo>
                    <a:pt x="39" y="35"/>
                    <a:pt x="80" y="26"/>
                    <a:pt x="119" y="13"/>
                  </a:cubicBezTo>
                  <a:close/>
                  <a:moveTo>
                    <a:pt x="66" y="91"/>
                  </a:moveTo>
                  <a:cubicBezTo>
                    <a:pt x="65" y="113"/>
                    <a:pt x="65" y="134"/>
                    <a:pt x="62" y="155"/>
                  </a:cubicBezTo>
                  <a:cubicBezTo>
                    <a:pt x="98" y="148"/>
                    <a:pt x="131" y="168"/>
                    <a:pt x="152" y="196"/>
                  </a:cubicBezTo>
                  <a:cubicBezTo>
                    <a:pt x="172" y="169"/>
                    <a:pt x="205" y="148"/>
                    <a:pt x="240" y="155"/>
                  </a:cubicBezTo>
                  <a:cubicBezTo>
                    <a:pt x="239" y="134"/>
                    <a:pt x="238" y="113"/>
                    <a:pt x="236" y="92"/>
                  </a:cubicBezTo>
                  <a:cubicBezTo>
                    <a:pt x="208" y="103"/>
                    <a:pt x="181" y="117"/>
                    <a:pt x="152" y="128"/>
                  </a:cubicBezTo>
                  <a:cubicBezTo>
                    <a:pt x="123" y="118"/>
                    <a:pt x="95" y="102"/>
                    <a:pt x="66" y="91"/>
                  </a:cubicBezTo>
                  <a:close/>
                </a:path>
              </a:pathLst>
            </a:custGeom>
            <a:solidFill>
              <a:srgbClr val="3D3836"/>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pitchFamily="34" charset="-122"/>
              </a:endParaRPr>
            </a:p>
          </p:txBody>
        </p:sp>
        <p:cxnSp>
          <p:nvCxnSpPr>
            <p:cNvPr id="3" name="直接连接符 2"/>
            <p:cNvCxnSpPr/>
            <p:nvPr>
              <p:custDataLst>
                <p:tags r:id="rId6"/>
              </p:custDataLst>
            </p:nvPr>
          </p:nvCxnSpPr>
          <p:spPr>
            <a:xfrm>
              <a:off x="5685537" y="1795517"/>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4014329" y="3049340"/>
            <a:ext cx="4579551" cy="651773"/>
            <a:chOff x="4014329" y="3049340"/>
            <a:chExt cx="4579551" cy="651773"/>
          </a:xfrm>
        </p:grpSpPr>
        <p:grpSp>
          <p:nvGrpSpPr>
            <p:cNvPr id="29" name="组合 28"/>
            <p:cNvGrpSpPr/>
            <p:nvPr/>
          </p:nvGrpSpPr>
          <p:grpSpPr>
            <a:xfrm>
              <a:off x="4014329" y="3049340"/>
              <a:ext cx="4579551" cy="651773"/>
              <a:chOff x="4014329" y="1795517"/>
              <a:chExt cx="4579551" cy="651773"/>
            </a:xfrm>
          </p:grpSpPr>
          <p:sp>
            <p:nvSpPr>
              <p:cNvPr id="30" name="矩形 29"/>
              <p:cNvSpPr/>
              <p:nvPr>
                <p:custDataLst>
                  <p:tags r:id="rId7"/>
                </p:custDataLst>
              </p:nvPr>
            </p:nvSpPr>
            <p:spPr>
              <a:xfrm>
                <a:off x="4014329" y="1795517"/>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8"/>
                </p:custDataLst>
              </p:nvPr>
            </p:nvSpPr>
            <p:spPr>
              <a:xfrm>
                <a:off x="4868691" y="1795517"/>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custDataLst>
                  <p:tags r:id="rId9"/>
                </p:custDataLst>
              </p:nvPr>
            </p:nvSpPr>
            <p:spPr>
              <a:xfrm>
                <a:off x="4040249" y="1859793"/>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02</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33" name="文本框 32"/>
              <p:cNvSpPr txBox="1"/>
              <p:nvPr>
                <p:custDataLst>
                  <p:tags r:id="rId10"/>
                </p:custDataLst>
              </p:nvPr>
            </p:nvSpPr>
            <p:spPr>
              <a:xfrm>
                <a:off x="5759688" y="1867266"/>
                <a:ext cx="2834192" cy="521970"/>
              </a:xfrm>
              <a:prstGeom prst="rect">
                <a:avLst/>
              </a:prstGeom>
              <a:noFill/>
            </p:spPr>
            <p:txBody>
              <a:bodyPr wrap="square" rtlCol="0">
                <a:spAutoFit/>
              </a:bodyPr>
              <a:lstStyle/>
              <a:p>
                <a:r>
                  <a:rPr lang="en-US" altLang="zh-CN" sz="2800" spc="300" dirty="0">
                    <a:solidFill>
                      <a:srgbClr val="084772"/>
                    </a:solidFill>
                    <a:latin typeface="微软雅黑" panose="020B0503020204020204" pitchFamily="34" charset="-122"/>
                    <a:ea typeface="微软雅黑" panose="020B0503020204020204" pitchFamily="34" charset="-122"/>
                  </a:rPr>
                  <a:t>LKA+VAN</a:t>
                </a:r>
                <a:endParaRPr lang="en-US" altLang="zh-CN" sz="2800" spc="300" dirty="0">
                  <a:solidFill>
                    <a:srgbClr val="084772"/>
                  </a:solidFill>
                  <a:latin typeface="微软雅黑" panose="020B0503020204020204" pitchFamily="34" charset="-122"/>
                  <a:ea typeface="微软雅黑" panose="020B0503020204020204" pitchFamily="34" charset="-122"/>
                </a:endParaRPr>
              </a:p>
            </p:txBody>
          </p:sp>
          <p:cxnSp>
            <p:nvCxnSpPr>
              <p:cNvPr id="35" name="直接连接符 34"/>
              <p:cNvCxnSpPr/>
              <p:nvPr>
                <p:custDataLst>
                  <p:tags r:id="rId11"/>
                </p:custDataLst>
              </p:nvPr>
            </p:nvCxnSpPr>
            <p:spPr>
              <a:xfrm>
                <a:off x="5685537" y="1795517"/>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0" name="Freeform 863"/>
            <p:cNvSpPr>
              <a:spLocks noEditPoints="1"/>
            </p:cNvSpPr>
            <p:nvPr>
              <p:custDataLst>
                <p:tags r:id="rId12"/>
              </p:custDataLst>
            </p:nvPr>
          </p:nvSpPr>
          <p:spPr bwMode="auto">
            <a:xfrm>
              <a:off x="5043927" y="3170302"/>
              <a:ext cx="419100" cy="454025"/>
            </a:xfrm>
            <a:custGeom>
              <a:avLst/>
              <a:gdLst>
                <a:gd name="T0" fmla="*/ 112 w 272"/>
                <a:gd name="T1" fmla="*/ 3 h 295"/>
                <a:gd name="T2" fmla="*/ 247 w 272"/>
                <a:gd name="T3" fmla="*/ 73 h 295"/>
                <a:gd name="T4" fmla="*/ 60 w 272"/>
                <a:gd name="T5" fmla="*/ 213 h 295"/>
                <a:gd name="T6" fmla="*/ 88 w 272"/>
                <a:gd name="T7" fmla="*/ 20 h 295"/>
                <a:gd name="T8" fmla="*/ 53 w 272"/>
                <a:gd name="T9" fmla="*/ 164 h 295"/>
                <a:gd name="T10" fmla="*/ 236 w 272"/>
                <a:gd name="T11" fmla="*/ 30 h 295"/>
                <a:gd name="T12" fmla="*/ 222 w 272"/>
                <a:gd name="T13" fmla="*/ 146 h 295"/>
                <a:gd name="T14" fmla="*/ 207 w 272"/>
                <a:gd name="T15" fmla="*/ 219 h 295"/>
                <a:gd name="T16" fmla="*/ 46 w 272"/>
                <a:gd name="T17" fmla="*/ 178 h 295"/>
                <a:gd name="T18" fmla="*/ 194 w 272"/>
                <a:gd name="T19" fmla="*/ 220 h 295"/>
                <a:gd name="T20" fmla="*/ 102 w 272"/>
                <a:gd name="T21" fmla="*/ 180 h 295"/>
                <a:gd name="T22" fmla="*/ 123 w 272"/>
                <a:gd name="T23" fmla="*/ 37 h 295"/>
                <a:gd name="T24" fmla="*/ 208 w 272"/>
                <a:gd name="T25" fmla="*/ 65 h 295"/>
                <a:gd name="T26" fmla="*/ 123 w 272"/>
                <a:gd name="T27" fmla="*/ 37 h 295"/>
                <a:gd name="T28" fmla="*/ 121 w 272"/>
                <a:gd name="T29" fmla="*/ 65 h 295"/>
                <a:gd name="T30" fmla="*/ 198 w 272"/>
                <a:gd name="T31" fmla="*/ 68 h 295"/>
                <a:gd name="T32" fmla="*/ 4 w 272"/>
                <a:gd name="T33" fmla="*/ 93 h 295"/>
                <a:gd name="T34" fmla="*/ 67 w 272"/>
                <a:gd name="T35" fmla="*/ 60 h 295"/>
                <a:gd name="T36" fmla="*/ 92 w 272"/>
                <a:gd name="T37" fmla="*/ 146 h 295"/>
                <a:gd name="T38" fmla="*/ 158 w 272"/>
                <a:gd name="T39" fmla="*/ 90 h 295"/>
                <a:gd name="T40" fmla="*/ 188 w 272"/>
                <a:gd name="T41" fmla="*/ 146 h 295"/>
                <a:gd name="T42" fmla="*/ 115 w 272"/>
                <a:gd name="T43" fmla="*/ 70 h 295"/>
                <a:gd name="T44" fmla="*/ 163 w 272"/>
                <a:gd name="T45" fmla="*/ 103 h 295"/>
                <a:gd name="T46" fmla="*/ 170 w 272"/>
                <a:gd name="T47" fmla="*/ 129 h 295"/>
                <a:gd name="T48" fmla="*/ 130 w 272"/>
                <a:gd name="T49" fmla="*/ 150 h 295"/>
                <a:gd name="T50" fmla="*/ 171 w 272"/>
                <a:gd name="T51" fmla="*/ 142 h 295"/>
                <a:gd name="T52" fmla="*/ 240 w 272"/>
                <a:gd name="T53" fmla="*/ 149 h 295"/>
                <a:gd name="T54" fmla="*/ 247 w 272"/>
                <a:gd name="T55" fmla="*/ 205 h 295"/>
                <a:gd name="T56" fmla="*/ 111 w 272"/>
                <a:gd name="T57" fmla="*/ 282 h 295"/>
                <a:gd name="T58" fmla="*/ 168 w 272"/>
                <a:gd name="T59" fmla="*/ 236 h 295"/>
                <a:gd name="T60" fmla="*/ 103 w 272"/>
                <a:gd name="T61" fmla="*/ 286 h 295"/>
                <a:gd name="T62" fmla="*/ 272 w 272"/>
                <a:gd name="T63" fmla="*/ 226 h 295"/>
                <a:gd name="T64" fmla="*/ 267 w 272"/>
                <a:gd name="T65" fmla="*/ 19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295">
                  <a:moveTo>
                    <a:pt x="88" y="20"/>
                  </a:moveTo>
                  <a:cubicBezTo>
                    <a:pt x="90" y="10"/>
                    <a:pt x="100" y="0"/>
                    <a:pt x="112" y="3"/>
                  </a:cubicBezTo>
                  <a:cubicBezTo>
                    <a:pt x="157" y="8"/>
                    <a:pt x="203" y="14"/>
                    <a:pt x="248" y="20"/>
                  </a:cubicBezTo>
                  <a:cubicBezTo>
                    <a:pt x="244" y="38"/>
                    <a:pt x="244" y="55"/>
                    <a:pt x="247" y="73"/>
                  </a:cubicBezTo>
                  <a:cubicBezTo>
                    <a:pt x="238" y="127"/>
                    <a:pt x="227" y="180"/>
                    <a:pt x="218" y="234"/>
                  </a:cubicBezTo>
                  <a:cubicBezTo>
                    <a:pt x="165" y="229"/>
                    <a:pt x="112" y="220"/>
                    <a:pt x="60" y="213"/>
                  </a:cubicBezTo>
                  <a:cubicBezTo>
                    <a:pt x="43" y="211"/>
                    <a:pt x="30" y="193"/>
                    <a:pt x="37" y="177"/>
                  </a:cubicBezTo>
                  <a:cubicBezTo>
                    <a:pt x="54" y="125"/>
                    <a:pt x="71" y="73"/>
                    <a:pt x="88" y="20"/>
                  </a:cubicBezTo>
                  <a:close/>
                  <a:moveTo>
                    <a:pt x="102" y="14"/>
                  </a:moveTo>
                  <a:cubicBezTo>
                    <a:pt x="84" y="63"/>
                    <a:pt x="69" y="114"/>
                    <a:pt x="53" y="164"/>
                  </a:cubicBezTo>
                  <a:cubicBezTo>
                    <a:pt x="103" y="167"/>
                    <a:pt x="153" y="176"/>
                    <a:pt x="203" y="180"/>
                  </a:cubicBezTo>
                  <a:cubicBezTo>
                    <a:pt x="214" y="130"/>
                    <a:pt x="225" y="80"/>
                    <a:pt x="236" y="30"/>
                  </a:cubicBezTo>
                  <a:cubicBezTo>
                    <a:pt x="192" y="24"/>
                    <a:pt x="147" y="17"/>
                    <a:pt x="102" y="14"/>
                  </a:cubicBezTo>
                  <a:close/>
                  <a:moveTo>
                    <a:pt x="222" y="146"/>
                  </a:moveTo>
                  <a:cubicBezTo>
                    <a:pt x="217" y="162"/>
                    <a:pt x="217" y="179"/>
                    <a:pt x="207" y="193"/>
                  </a:cubicBezTo>
                  <a:cubicBezTo>
                    <a:pt x="200" y="200"/>
                    <a:pt x="206" y="210"/>
                    <a:pt x="207" y="219"/>
                  </a:cubicBezTo>
                  <a:cubicBezTo>
                    <a:pt x="216" y="196"/>
                    <a:pt x="219" y="170"/>
                    <a:pt x="222" y="146"/>
                  </a:cubicBezTo>
                  <a:close/>
                  <a:moveTo>
                    <a:pt x="46" y="178"/>
                  </a:moveTo>
                  <a:cubicBezTo>
                    <a:pt x="45" y="188"/>
                    <a:pt x="49" y="200"/>
                    <a:pt x="61" y="202"/>
                  </a:cubicBezTo>
                  <a:cubicBezTo>
                    <a:pt x="105" y="209"/>
                    <a:pt x="150" y="215"/>
                    <a:pt x="194" y="220"/>
                  </a:cubicBezTo>
                  <a:cubicBezTo>
                    <a:pt x="193" y="210"/>
                    <a:pt x="193" y="200"/>
                    <a:pt x="192" y="190"/>
                  </a:cubicBezTo>
                  <a:cubicBezTo>
                    <a:pt x="162" y="188"/>
                    <a:pt x="132" y="183"/>
                    <a:pt x="102" y="180"/>
                  </a:cubicBezTo>
                  <a:cubicBezTo>
                    <a:pt x="83" y="178"/>
                    <a:pt x="64" y="173"/>
                    <a:pt x="46" y="178"/>
                  </a:cubicBezTo>
                  <a:close/>
                  <a:moveTo>
                    <a:pt x="123" y="37"/>
                  </a:moveTo>
                  <a:cubicBezTo>
                    <a:pt x="122" y="42"/>
                    <a:pt x="121" y="50"/>
                    <a:pt x="120" y="54"/>
                  </a:cubicBezTo>
                  <a:cubicBezTo>
                    <a:pt x="150" y="57"/>
                    <a:pt x="179" y="62"/>
                    <a:pt x="208" y="65"/>
                  </a:cubicBezTo>
                  <a:cubicBezTo>
                    <a:pt x="208" y="61"/>
                    <a:pt x="209" y="52"/>
                    <a:pt x="210" y="48"/>
                  </a:cubicBezTo>
                  <a:cubicBezTo>
                    <a:pt x="181" y="44"/>
                    <a:pt x="152" y="40"/>
                    <a:pt x="123" y="37"/>
                  </a:cubicBezTo>
                  <a:close/>
                  <a:moveTo>
                    <a:pt x="114" y="59"/>
                  </a:moveTo>
                  <a:cubicBezTo>
                    <a:pt x="116" y="61"/>
                    <a:pt x="119" y="64"/>
                    <a:pt x="121" y="65"/>
                  </a:cubicBezTo>
                  <a:cubicBezTo>
                    <a:pt x="150" y="70"/>
                    <a:pt x="179" y="76"/>
                    <a:pt x="208" y="75"/>
                  </a:cubicBezTo>
                  <a:cubicBezTo>
                    <a:pt x="206" y="73"/>
                    <a:pt x="201" y="70"/>
                    <a:pt x="198" y="68"/>
                  </a:cubicBezTo>
                  <a:cubicBezTo>
                    <a:pt x="170" y="65"/>
                    <a:pt x="142" y="59"/>
                    <a:pt x="114" y="59"/>
                  </a:cubicBezTo>
                  <a:close/>
                  <a:moveTo>
                    <a:pt x="4" y="93"/>
                  </a:moveTo>
                  <a:cubicBezTo>
                    <a:pt x="0" y="119"/>
                    <a:pt x="23" y="140"/>
                    <a:pt x="34" y="163"/>
                  </a:cubicBezTo>
                  <a:cubicBezTo>
                    <a:pt x="45" y="129"/>
                    <a:pt x="57" y="94"/>
                    <a:pt x="67" y="60"/>
                  </a:cubicBezTo>
                  <a:cubicBezTo>
                    <a:pt x="46" y="69"/>
                    <a:pt x="14" y="68"/>
                    <a:pt x="4" y="93"/>
                  </a:cubicBezTo>
                  <a:close/>
                  <a:moveTo>
                    <a:pt x="92" y="146"/>
                  </a:moveTo>
                  <a:cubicBezTo>
                    <a:pt x="100" y="145"/>
                    <a:pt x="112" y="152"/>
                    <a:pt x="118" y="143"/>
                  </a:cubicBezTo>
                  <a:cubicBezTo>
                    <a:pt x="132" y="126"/>
                    <a:pt x="144" y="107"/>
                    <a:pt x="158" y="90"/>
                  </a:cubicBezTo>
                  <a:cubicBezTo>
                    <a:pt x="164" y="89"/>
                    <a:pt x="169" y="87"/>
                    <a:pt x="175" y="86"/>
                  </a:cubicBezTo>
                  <a:cubicBezTo>
                    <a:pt x="180" y="106"/>
                    <a:pt x="184" y="126"/>
                    <a:pt x="188" y="146"/>
                  </a:cubicBezTo>
                  <a:cubicBezTo>
                    <a:pt x="194" y="125"/>
                    <a:pt x="199" y="103"/>
                    <a:pt x="203" y="81"/>
                  </a:cubicBezTo>
                  <a:cubicBezTo>
                    <a:pt x="174" y="78"/>
                    <a:pt x="144" y="74"/>
                    <a:pt x="115" y="70"/>
                  </a:cubicBezTo>
                  <a:cubicBezTo>
                    <a:pt x="107" y="95"/>
                    <a:pt x="99" y="121"/>
                    <a:pt x="92" y="146"/>
                  </a:cubicBezTo>
                  <a:close/>
                  <a:moveTo>
                    <a:pt x="163" y="103"/>
                  </a:moveTo>
                  <a:cubicBezTo>
                    <a:pt x="158" y="111"/>
                    <a:pt x="153" y="118"/>
                    <a:pt x="148" y="126"/>
                  </a:cubicBezTo>
                  <a:cubicBezTo>
                    <a:pt x="155" y="127"/>
                    <a:pt x="163" y="128"/>
                    <a:pt x="170" y="129"/>
                  </a:cubicBezTo>
                  <a:cubicBezTo>
                    <a:pt x="168" y="120"/>
                    <a:pt x="166" y="112"/>
                    <a:pt x="163" y="103"/>
                  </a:cubicBezTo>
                  <a:close/>
                  <a:moveTo>
                    <a:pt x="130" y="150"/>
                  </a:moveTo>
                  <a:cubicBezTo>
                    <a:pt x="145" y="152"/>
                    <a:pt x="159" y="154"/>
                    <a:pt x="174" y="156"/>
                  </a:cubicBezTo>
                  <a:cubicBezTo>
                    <a:pt x="173" y="152"/>
                    <a:pt x="172" y="145"/>
                    <a:pt x="171" y="142"/>
                  </a:cubicBezTo>
                  <a:cubicBezTo>
                    <a:pt x="157" y="138"/>
                    <a:pt x="138" y="133"/>
                    <a:pt x="130" y="150"/>
                  </a:cubicBezTo>
                  <a:close/>
                  <a:moveTo>
                    <a:pt x="240" y="149"/>
                  </a:moveTo>
                  <a:cubicBezTo>
                    <a:pt x="237" y="170"/>
                    <a:pt x="233" y="191"/>
                    <a:pt x="230" y="212"/>
                  </a:cubicBezTo>
                  <a:cubicBezTo>
                    <a:pt x="235" y="210"/>
                    <a:pt x="241" y="208"/>
                    <a:pt x="247" y="205"/>
                  </a:cubicBezTo>
                  <a:cubicBezTo>
                    <a:pt x="249" y="211"/>
                    <a:pt x="251" y="217"/>
                    <a:pt x="253" y="223"/>
                  </a:cubicBezTo>
                  <a:cubicBezTo>
                    <a:pt x="205" y="243"/>
                    <a:pt x="158" y="263"/>
                    <a:pt x="111" y="282"/>
                  </a:cubicBezTo>
                  <a:cubicBezTo>
                    <a:pt x="109" y="274"/>
                    <a:pt x="106" y="264"/>
                    <a:pt x="115" y="260"/>
                  </a:cubicBezTo>
                  <a:cubicBezTo>
                    <a:pt x="132" y="250"/>
                    <a:pt x="151" y="245"/>
                    <a:pt x="168" y="236"/>
                  </a:cubicBezTo>
                  <a:cubicBezTo>
                    <a:pt x="134" y="231"/>
                    <a:pt x="101" y="226"/>
                    <a:pt x="67" y="222"/>
                  </a:cubicBezTo>
                  <a:cubicBezTo>
                    <a:pt x="78" y="243"/>
                    <a:pt x="89" y="265"/>
                    <a:pt x="103" y="286"/>
                  </a:cubicBezTo>
                  <a:cubicBezTo>
                    <a:pt x="108" y="295"/>
                    <a:pt x="120" y="291"/>
                    <a:pt x="128" y="287"/>
                  </a:cubicBezTo>
                  <a:cubicBezTo>
                    <a:pt x="176" y="267"/>
                    <a:pt x="224" y="248"/>
                    <a:pt x="272" y="226"/>
                  </a:cubicBezTo>
                  <a:cubicBezTo>
                    <a:pt x="267" y="220"/>
                    <a:pt x="263" y="214"/>
                    <a:pt x="258" y="208"/>
                  </a:cubicBezTo>
                  <a:cubicBezTo>
                    <a:pt x="261" y="202"/>
                    <a:pt x="265" y="196"/>
                    <a:pt x="267" y="190"/>
                  </a:cubicBezTo>
                  <a:cubicBezTo>
                    <a:pt x="259" y="176"/>
                    <a:pt x="250" y="162"/>
                    <a:pt x="240" y="149"/>
                  </a:cubicBezTo>
                  <a:close/>
                </a:path>
              </a:pathLst>
            </a:custGeom>
            <a:solidFill>
              <a:srgbClr val="3D3836"/>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pitchFamily="34" charset="-122"/>
              </a:endParaRPr>
            </a:p>
          </p:txBody>
        </p:sp>
      </p:grpSp>
      <p:grpSp>
        <p:nvGrpSpPr>
          <p:cNvPr id="53" name="组合 52"/>
          <p:cNvGrpSpPr/>
          <p:nvPr/>
        </p:nvGrpSpPr>
        <p:grpSpPr>
          <a:xfrm>
            <a:off x="4014329" y="4303164"/>
            <a:ext cx="4579551" cy="651773"/>
            <a:chOff x="4014329" y="4303164"/>
            <a:chExt cx="4579551" cy="651773"/>
          </a:xfrm>
        </p:grpSpPr>
        <p:grpSp>
          <p:nvGrpSpPr>
            <p:cNvPr id="36" name="组合 35"/>
            <p:cNvGrpSpPr/>
            <p:nvPr/>
          </p:nvGrpSpPr>
          <p:grpSpPr>
            <a:xfrm>
              <a:off x="4014329" y="4303164"/>
              <a:ext cx="4579551" cy="651773"/>
              <a:chOff x="-1408528" y="4303164"/>
              <a:chExt cx="4579551" cy="651773"/>
            </a:xfrm>
          </p:grpSpPr>
          <p:sp>
            <p:nvSpPr>
              <p:cNvPr id="37" name="矩形 36"/>
              <p:cNvSpPr/>
              <p:nvPr>
                <p:custDataLst>
                  <p:tags r:id="rId13"/>
                </p:custDataLst>
              </p:nvPr>
            </p:nvSpPr>
            <p:spPr>
              <a:xfrm>
                <a:off x="-1408528" y="4303164"/>
                <a:ext cx="682917"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custDataLst>
                  <p:tags r:id="rId14"/>
                </p:custDataLst>
              </p:nvPr>
            </p:nvSpPr>
            <p:spPr>
              <a:xfrm>
                <a:off x="-554166" y="4303164"/>
                <a:ext cx="3513863" cy="651773"/>
              </a:xfrm>
              <a:prstGeom prst="rect">
                <a:avLst/>
              </a:prstGeom>
              <a:noFill/>
              <a:ln w="15875">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custDataLst>
                  <p:tags r:id="rId15"/>
                </p:custDataLst>
              </p:nvPr>
            </p:nvSpPr>
            <p:spPr>
              <a:xfrm>
                <a:off x="-1382608" y="4367440"/>
                <a:ext cx="886449" cy="52322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03</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40" name="文本框 39"/>
              <p:cNvSpPr txBox="1"/>
              <p:nvPr>
                <p:custDataLst>
                  <p:tags r:id="rId16"/>
                </p:custDataLst>
              </p:nvPr>
            </p:nvSpPr>
            <p:spPr>
              <a:xfrm>
                <a:off x="336831" y="4374913"/>
                <a:ext cx="2834192" cy="521970"/>
              </a:xfrm>
              <a:prstGeom prst="rect">
                <a:avLst/>
              </a:prstGeom>
              <a:noFill/>
            </p:spPr>
            <p:txBody>
              <a:bodyPr wrap="square" rtlCol="0">
                <a:spAutoFit/>
              </a:bodyPr>
              <a:lstStyle/>
              <a:p>
                <a:r>
                  <a:rPr lang="en-US" altLang="zh-CN" sz="2800" b="1" spc="300" dirty="0">
                    <a:solidFill>
                      <a:srgbClr val="084772"/>
                    </a:solidFill>
                    <a:latin typeface="微软雅黑" panose="020B0503020204020204" pitchFamily="34" charset="-122"/>
                    <a:ea typeface="微软雅黑" panose="020B0503020204020204" pitchFamily="34" charset="-122"/>
                  </a:rPr>
                  <a:t>Res2Net</a:t>
                </a:r>
                <a:endParaRPr lang="en-US" altLang="zh-CN" sz="2800" b="1" spc="300" dirty="0">
                  <a:solidFill>
                    <a:srgbClr val="084772"/>
                  </a:solidFill>
                  <a:latin typeface="微软雅黑" panose="020B0503020204020204" pitchFamily="34" charset="-122"/>
                  <a:ea typeface="微软雅黑" panose="020B0503020204020204" pitchFamily="34" charset="-122"/>
                </a:endParaRPr>
              </a:p>
            </p:txBody>
          </p:sp>
          <p:cxnSp>
            <p:nvCxnSpPr>
              <p:cNvPr id="42" name="直接连接符 41"/>
              <p:cNvCxnSpPr/>
              <p:nvPr>
                <p:custDataLst>
                  <p:tags r:id="rId17"/>
                </p:custDataLst>
              </p:nvPr>
            </p:nvCxnSpPr>
            <p:spPr>
              <a:xfrm>
                <a:off x="262680" y="4303164"/>
                <a:ext cx="0" cy="651773"/>
              </a:xfrm>
              <a:prstGeom prst="line">
                <a:avLst/>
              </a:prstGeom>
              <a:ln w="15875">
                <a:solidFill>
                  <a:srgbClr val="084772"/>
                </a:solidFill>
                <a:prstDash val="sysDash"/>
              </a:ln>
            </p:spPr>
            <p:style>
              <a:lnRef idx="1">
                <a:schemeClr val="accent1"/>
              </a:lnRef>
              <a:fillRef idx="0">
                <a:schemeClr val="accent1"/>
              </a:fillRef>
              <a:effectRef idx="0">
                <a:schemeClr val="accent1"/>
              </a:effectRef>
              <a:fontRef idx="minor">
                <a:schemeClr val="tx1"/>
              </a:fontRef>
            </p:style>
          </p:cxnSp>
        </p:grpSp>
        <p:sp>
          <p:nvSpPr>
            <p:cNvPr id="52" name="Freeform 889"/>
            <p:cNvSpPr>
              <a:spLocks noEditPoints="1"/>
            </p:cNvSpPr>
            <p:nvPr>
              <p:custDataLst>
                <p:tags r:id="rId18"/>
              </p:custDataLst>
            </p:nvPr>
          </p:nvSpPr>
          <p:spPr bwMode="auto">
            <a:xfrm>
              <a:off x="5065087" y="4367439"/>
              <a:ext cx="449005" cy="467135"/>
            </a:xfrm>
            <a:custGeom>
              <a:avLst/>
              <a:gdLst>
                <a:gd name="T0" fmla="*/ 178 w 178"/>
                <a:gd name="T1" fmla="*/ 180 h 185"/>
                <a:gd name="T2" fmla="*/ 5 w 178"/>
                <a:gd name="T3" fmla="*/ 185 h 185"/>
                <a:gd name="T4" fmla="*/ 0 w 178"/>
                <a:gd name="T5" fmla="*/ 180 h 185"/>
                <a:gd name="T6" fmla="*/ 173 w 178"/>
                <a:gd name="T7" fmla="*/ 175 h 185"/>
                <a:gd name="T8" fmla="*/ 6 w 178"/>
                <a:gd name="T9" fmla="*/ 162 h 185"/>
                <a:gd name="T10" fmla="*/ 11 w 178"/>
                <a:gd name="T11" fmla="*/ 167 h 185"/>
                <a:gd name="T12" fmla="*/ 172 w 178"/>
                <a:gd name="T13" fmla="*/ 162 h 185"/>
                <a:gd name="T14" fmla="*/ 167 w 178"/>
                <a:gd name="T15" fmla="*/ 157 h 185"/>
                <a:gd name="T16" fmla="*/ 6 w 178"/>
                <a:gd name="T17" fmla="*/ 162 h 185"/>
                <a:gd name="T18" fmla="*/ 8 w 178"/>
                <a:gd name="T19" fmla="*/ 50 h 185"/>
                <a:gd name="T20" fmla="*/ 91 w 178"/>
                <a:gd name="T21" fmla="*/ 1 h 185"/>
                <a:gd name="T22" fmla="*/ 174 w 178"/>
                <a:gd name="T23" fmla="*/ 57 h 185"/>
                <a:gd name="T24" fmla="*/ 9 w 178"/>
                <a:gd name="T25" fmla="*/ 61 h 185"/>
                <a:gd name="T26" fmla="*/ 77 w 178"/>
                <a:gd name="T27" fmla="*/ 34 h 185"/>
                <a:gd name="T28" fmla="*/ 101 w 178"/>
                <a:gd name="T29" fmla="*/ 34 h 185"/>
                <a:gd name="T30" fmla="*/ 77 w 178"/>
                <a:gd name="T31" fmla="*/ 34 h 185"/>
                <a:gd name="T32" fmla="*/ 19 w 178"/>
                <a:gd name="T33" fmla="*/ 141 h 185"/>
                <a:gd name="T34" fmla="*/ 25 w 178"/>
                <a:gd name="T35" fmla="*/ 147 h 185"/>
                <a:gd name="T36" fmla="*/ 54 w 178"/>
                <a:gd name="T37" fmla="*/ 142 h 185"/>
                <a:gd name="T38" fmla="*/ 49 w 178"/>
                <a:gd name="T39" fmla="*/ 137 h 185"/>
                <a:gd name="T40" fmla="*/ 47 w 178"/>
                <a:gd name="T41" fmla="*/ 80 h 185"/>
                <a:gd name="T42" fmla="*/ 54 w 178"/>
                <a:gd name="T43" fmla="*/ 76 h 185"/>
                <a:gd name="T44" fmla="*/ 50 w 178"/>
                <a:gd name="T45" fmla="*/ 70 h 185"/>
                <a:gd name="T46" fmla="*/ 19 w 178"/>
                <a:gd name="T47" fmla="*/ 75 h 185"/>
                <a:gd name="T48" fmla="*/ 24 w 178"/>
                <a:gd name="T49" fmla="*/ 80 h 185"/>
                <a:gd name="T50" fmla="*/ 25 w 178"/>
                <a:gd name="T51" fmla="*/ 137 h 185"/>
                <a:gd name="T52" fmla="*/ 77 w 178"/>
                <a:gd name="T53" fmla="*/ 137 h 185"/>
                <a:gd name="T54" fmla="*/ 72 w 178"/>
                <a:gd name="T55" fmla="*/ 142 h 185"/>
                <a:gd name="T56" fmla="*/ 101 w 178"/>
                <a:gd name="T57" fmla="*/ 147 h 185"/>
                <a:gd name="T58" fmla="*/ 106 w 178"/>
                <a:gd name="T59" fmla="*/ 141 h 185"/>
                <a:gd name="T60" fmla="*/ 100 w 178"/>
                <a:gd name="T61" fmla="*/ 137 h 185"/>
                <a:gd name="T62" fmla="*/ 101 w 178"/>
                <a:gd name="T63" fmla="*/ 80 h 185"/>
                <a:gd name="T64" fmla="*/ 106 w 178"/>
                <a:gd name="T65" fmla="*/ 75 h 185"/>
                <a:gd name="T66" fmla="*/ 78 w 178"/>
                <a:gd name="T67" fmla="*/ 70 h 185"/>
                <a:gd name="T68" fmla="*/ 72 w 178"/>
                <a:gd name="T69" fmla="*/ 76 h 185"/>
                <a:gd name="T70" fmla="*/ 78 w 178"/>
                <a:gd name="T71" fmla="*/ 80 h 185"/>
                <a:gd name="T72" fmla="*/ 77 w 178"/>
                <a:gd name="T73" fmla="*/ 137 h 185"/>
                <a:gd name="T74" fmla="*/ 124 w 178"/>
                <a:gd name="T75" fmla="*/ 141 h 185"/>
                <a:gd name="T76" fmla="*/ 130 w 178"/>
                <a:gd name="T77" fmla="*/ 147 h 185"/>
                <a:gd name="T78" fmla="*/ 159 w 178"/>
                <a:gd name="T79" fmla="*/ 142 h 185"/>
                <a:gd name="T80" fmla="*/ 154 w 178"/>
                <a:gd name="T81" fmla="*/ 137 h 185"/>
                <a:gd name="T82" fmla="*/ 152 w 178"/>
                <a:gd name="T83" fmla="*/ 80 h 185"/>
                <a:gd name="T84" fmla="*/ 159 w 178"/>
                <a:gd name="T85" fmla="*/ 76 h 185"/>
                <a:gd name="T86" fmla="*/ 155 w 178"/>
                <a:gd name="T87" fmla="*/ 70 h 185"/>
                <a:gd name="T88" fmla="*/ 124 w 178"/>
                <a:gd name="T89" fmla="*/ 75 h 185"/>
                <a:gd name="T90" fmla="*/ 129 w 178"/>
                <a:gd name="T91" fmla="*/ 80 h 185"/>
                <a:gd name="T92" fmla="*/ 130 w 178"/>
                <a:gd name="T93" fmla="*/ 13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8" h="185">
                  <a:moveTo>
                    <a:pt x="178" y="180"/>
                  </a:moveTo>
                  <a:cubicBezTo>
                    <a:pt x="178" y="180"/>
                    <a:pt x="178" y="180"/>
                    <a:pt x="178" y="180"/>
                  </a:cubicBezTo>
                  <a:cubicBezTo>
                    <a:pt x="178" y="183"/>
                    <a:pt x="176" y="185"/>
                    <a:pt x="173" y="185"/>
                  </a:cubicBezTo>
                  <a:cubicBezTo>
                    <a:pt x="5" y="185"/>
                    <a:pt x="5" y="185"/>
                    <a:pt x="5" y="185"/>
                  </a:cubicBezTo>
                  <a:cubicBezTo>
                    <a:pt x="2" y="185"/>
                    <a:pt x="0" y="183"/>
                    <a:pt x="0" y="180"/>
                  </a:cubicBezTo>
                  <a:cubicBezTo>
                    <a:pt x="0" y="180"/>
                    <a:pt x="0" y="180"/>
                    <a:pt x="0" y="180"/>
                  </a:cubicBezTo>
                  <a:cubicBezTo>
                    <a:pt x="0" y="177"/>
                    <a:pt x="2" y="175"/>
                    <a:pt x="5" y="175"/>
                  </a:cubicBezTo>
                  <a:cubicBezTo>
                    <a:pt x="173" y="175"/>
                    <a:pt x="173" y="175"/>
                    <a:pt x="173" y="175"/>
                  </a:cubicBezTo>
                  <a:cubicBezTo>
                    <a:pt x="176" y="175"/>
                    <a:pt x="178" y="177"/>
                    <a:pt x="178" y="180"/>
                  </a:cubicBezTo>
                  <a:close/>
                  <a:moveTo>
                    <a:pt x="6" y="162"/>
                  </a:moveTo>
                  <a:cubicBezTo>
                    <a:pt x="6" y="162"/>
                    <a:pt x="6" y="162"/>
                    <a:pt x="6" y="162"/>
                  </a:cubicBezTo>
                  <a:cubicBezTo>
                    <a:pt x="6" y="165"/>
                    <a:pt x="9" y="167"/>
                    <a:pt x="11" y="167"/>
                  </a:cubicBezTo>
                  <a:cubicBezTo>
                    <a:pt x="167" y="167"/>
                    <a:pt x="167" y="167"/>
                    <a:pt x="167" y="167"/>
                  </a:cubicBezTo>
                  <a:cubicBezTo>
                    <a:pt x="169" y="167"/>
                    <a:pt x="172" y="165"/>
                    <a:pt x="172" y="162"/>
                  </a:cubicBezTo>
                  <a:cubicBezTo>
                    <a:pt x="172" y="162"/>
                    <a:pt x="172" y="162"/>
                    <a:pt x="172" y="162"/>
                  </a:cubicBezTo>
                  <a:cubicBezTo>
                    <a:pt x="172" y="159"/>
                    <a:pt x="169" y="157"/>
                    <a:pt x="167" y="157"/>
                  </a:cubicBezTo>
                  <a:cubicBezTo>
                    <a:pt x="11" y="157"/>
                    <a:pt x="11" y="157"/>
                    <a:pt x="11" y="157"/>
                  </a:cubicBezTo>
                  <a:cubicBezTo>
                    <a:pt x="9" y="157"/>
                    <a:pt x="6" y="159"/>
                    <a:pt x="6" y="162"/>
                  </a:cubicBezTo>
                  <a:close/>
                  <a:moveTo>
                    <a:pt x="4" y="57"/>
                  </a:moveTo>
                  <a:cubicBezTo>
                    <a:pt x="4" y="54"/>
                    <a:pt x="3" y="52"/>
                    <a:pt x="8" y="50"/>
                  </a:cubicBezTo>
                  <a:cubicBezTo>
                    <a:pt x="12" y="47"/>
                    <a:pt x="87" y="1"/>
                    <a:pt x="87" y="1"/>
                  </a:cubicBezTo>
                  <a:cubicBezTo>
                    <a:pt x="88" y="0"/>
                    <a:pt x="90" y="0"/>
                    <a:pt x="91" y="1"/>
                  </a:cubicBezTo>
                  <a:cubicBezTo>
                    <a:pt x="91" y="1"/>
                    <a:pt x="167" y="47"/>
                    <a:pt x="170" y="50"/>
                  </a:cubicBezTo>
                  <a:cubicBezTo>
                    <a:pt x="174" y="52"/>
                    <a:pt x="174" y="54"/>
                    <a:pt x="174" y="57"/>
                  </a:cubicBezTo>
                  <a:cubicBezTo>
                    <a:pt x="174" y="59"/>
                    <a:pt x="171" y="61"/>
                    <a:pt x="169" y="61"/>
                  </a:cubicBezTo>
                  <a:cubicBezTo>
                    <a:pt x="9" y="61"/>
                    <a:pt x="9" y="61"/>
                    <a:pt x="9" y="61"/>
                  </a:cubicBezTo>
                  <a:cubicBezTo>
                    <a:pt x="7" y="61"/>
                    <a:pt x="4" y="59"/>
                    <a:pt x="4" y="57"/>
                  </a:cubicBezTo>
                  <a:close/>
                  <a:moveTo>
                    <a:pt x="77" y="34"/>
                  </a:moveTo>
                  <a:cubicBezTo>
                    <a:pt x="77" y="40"/>
                    <a:pt x="83" y="45"/>
                    <a:pt x="89" y="45"/>
                  </a:cubicBezTo>
                  <a:cubicBezTo>
                    <a:pt x="95" y="45"/>
                    <a:pt x="101" y="40"/>
                    <a:pt x="101" y="34"/>
                  </a:cubicBezTo>
                  <a:cubicBezTo>
                    <a:pt x="101" y="27"/>
                    <a:pt x="95" y="22"/>
                    <a:pt x="89" y="22"/>
                  </a:cubicBezTo>
                  <a:cubicBezTo>
                    <a:pt x="83" y="22"/>
                    <a:pt x="77" y="27"/>
                    <a:pt x="77" y="34"/>
                  </a:cubicBezTo>
                  <a:close/>
                  <a:moveTo>
                    <a:pt x="24" y="137"/>
                  </a:moveTo>
                  <a:cubicBezTo>
                    <a:pt x="21" y="137"/>
                    <a:pt x="19" y="139"/>
                    <a:pt x="19" y="141"/>
                  </a:cubicBezTo>
                  <a:cubicBezTo>
                    <a:pt x="19" y="142"/>
                    <a:pt x="19" y="142"/>
                    <a:pt x="19" y="142"/>
                  </a:cubicBezTo>
                  <a:cubicBezTo>
                    <a:pt x="19" y="144"/>
                    <a:pt x="22" y="147"/>
                    <a:pt x="25" y="147"/>
                  </a:cubicBezTo>
                  <a:cubicBezTo>
                    <a:pt x="49" y="147"/>
                    <a:pt x="49" y="147"/>
                    <a:pt x="49" y="147"/>
                  </a:cubicBezTo>
                  <a:cubicBezTo>
                    <a:pt x="52" y="147"/>
                    <a:pt x="54" y="144"/>
                    <a:pt x="54" y="142"/>
                  </a:cubicBezTo>
                  <a:cubicBezTo>
                    <a:pt x="54" y="141"/>
                    <a:pt x="54" y="141"/>
                    <a:pt x="54" y="141"/>
                  </a:cubicBezTo>
                  <a:cubicBezTo>
                    <a:pt x="54" y="139"/>
                    <a:pt x="52" y="137"/>
                    <a:pt x="49" y="137"/>
                  </a:cubicBezTo>
                  <a:cubicBezTo>
                    <a:pt x="47" y="137"/>
                    <a:pt x="47" y="137"/>
                    <a:pt x="47" y="137"/>
                  </a:cubicBezTo>
                  <a:cubicBezTo>
                    <a:pt x="47" y="80"/>
                    <a:pt x="47" y="80"/>
                    <a:pt x="47" y="80"/>
                  </a:cubicBezTo>
                  <a:cubicBezTo>
                    <a:pt x="49" y="80"/>
                    <a:pt x="49" y="80"/>
                    <a:pt x="49" y="80"/>
                  </a:cubicBezTo>
                  <a:cubicBezTo>
                    <a:pt x="52" y="80"/>
                    <a:pt x="54" y="78"/>
                    <a:pt x="54" y="76"/>
                  </a:cubicBezTo>
                  <a:cubicBezTo>
                    <a:pt x="54" y="75"/>
                    <a:pt x="54" y="75"/>
                    <a:pt x="54" y="75"/>
                  </a:cubicBezTo>
                  <a:cubicBezTo>
                    <a:pt x="54" y="73"/>
                    <a:pt x="52" y="70"/>
                    <a:pt x="50" y="70"/>
                  </a:cubicBezTo>
                  <a:cubicBezTo>
                    <a:pt x="25" y="70"/>
                    <a:pt x="25" y="70"/>
                    <a:pt x="25" y="70"/>
                  </a:cubicBezTo>
                  <a:cubicBezTo>
                    <a:pt x="21" y="70"/>
                    <a:pt x="19" y="73"/>
                    <a:pt x="19" y="75"/>
                  </a:cubicBezTo>
                  <a:cubicBezTo>
                    <a:pt x="19" y="76"/>
                    <a:pt x="19" y="76"/>
                    <a:pt x="19" y="76"/>
                  </a:cubicBezTo>
                  <a:cubicBezTo>
                    <a:pt x="19" y="78"/>
                    <a:pt x="21" y="80"/>
                    <a:pt x="24" y="80"/>
                  </a:cubicBezTo>
                  <a:cubicBezTo>
                    <a:pt x="25" y="80"/>
                    <a:pt x="25" y="80"/>
                    <a:pt x="25" y="80"/>
                  </a:cubicBezTo>
                  <a:cubicBezTo>
                    <a:pt x="25" y="137"/>
                    <a:pt x="25" y="137"/>
                    <a:pt x="25" y="137"/>
                  </a:cubicBezTo>
                  <a:lnTo>
                    <a:pt x="24" y="137"/>
                  </a:lnTo>
                  <a:close/>
                  <a:moveTo>
                    <a:pt x="77" y="137"/>
                  </a:moveTo>
                  <a:cubicBezTo>
                    <a:pt x="74" y="137"/>
                    <a:pt x="72" y="139"/>
                    <a:pt x="72" y="141"/>
                  </a:cubicBezTo>
                  <a:cubicBezTo>
                    <a:pt x="72" y="142"/>
                    <a:pt x="72" y="142"/>
                    <a:pt x="72" y="142"/>
                  </a:cubicBezTo>
                  <a:cubicBezTo>
                    <a:pt x="72" y="144"/>
                    <a:pt x="75" y="147"/>
                    <a:pt x="78" y="147"/>
                  </a:cubicBezTo>
                  <a:cubicBezTo>
                    <a:pt x="101" y="147"/>
                    <a:pt x="101" y="147"/>
                    <a:pt x="101" y="147"/>
                  </a:cubicBezTo>
                  <a:cubicBezTo>
                    <a:pt x="104" y="147"/>
                    <a:pt x="106" y="144"/>
                    <a:pt x="106" y="142"/>
                  </a:cubicBezTo>
                  <a:cubicBezTo>
                    <a:pt x="106" y="141"/>
                    <a:pt x="106" y="141"/>
                    <a:pt x="106" y="141"/>
                  </a:cubicBezTo>
                  <a:cubicBezTo>
                    <a:pt x="106" y="139"/>
                    <a:pt x="104" y="137"/>
                    <a:pt x="101" y="137"/>
                  </a:cubicBezTo>
                  <a:cubicBezTo>
                    <a:pt x="100" y="137"/>
                    <a:pt x="100" y="137"/>
                    <a:pt x="100" y="137"/>
                  </a:cubicBezTo>
                  <a:cubicBezTo>
                    <a:pt x="100" y="80"/>
                    <a:pt x="100" y="80"/>
                    <a:pt x="100" y="80"/>
                  </a:cubicBezTo>
                  <a:cubicBezTo>
                    <a:pt x="101" y="80"/>
                    <a:pt x="101" y="80"/>
                    <a:pt x="101" y="80"/>
                  </a:cubicBezTo>
                  <a:cubicBezTo>
                    <a:pt x="104" y="80"/>
                    <a:pt x="106" y="78"/>
                    <a:pt x="106" y="76"/>
                  </a:cubicBezTo>
                  <a:cubicBezTo>
                    <a:pt x="106" y="75"/>
                    <a:pt x="106" y="75"/>
                    <a:pt x="106" y="75"/>
                  </a:cubicBezTo>
                  <a:cubicBezTo>
                    <a:pt x="106" y="73"/>
                    <a:pt x="104" y="70"/>
                    <a:pt x="102" y="70"/>
                  </a:cubicBezTo>
                  <a:cubicBezTo>
                    <a:pt x="78" y="70"/>
                    <a:pt x="78" y="70"/>
                    <a:pt x="78" y="70"/>
                  </a:cubicBezTo>
                  <a:cubicBezTo>
                    <a:pt x="74" y="70"/>
                    <a:pt x="72" y="73"/>
                    <a:pt x="72" y="75"/>
                  </a:cubicBezTo>
                  <a:cubicBezTo>
                    <a:pt x="72" y="76"/>
                    <a:pt x="72" y="76"/>
                    <a:pt x="72" y="76"/>
                  </a:cubicBezTo>
                  <a:cubicBezTo>
                    <a:pt x="72" y="78"/>
                    <a:pt x="74" y="80"/>
                    <a:pt x="77" y="80"/>
                  </a:cubicBezTo>
                  <a:cubicBezTo>
                    <a:pt x="78" y="80"/>
                    <a:pt x="78" y="80"/>
                    <a:pt x="78" y="80"/>
                  </a:cubicBezTo>
                  <a:cubicBezTo>
                    <a:pt x="78" y="137"/>
                    <a:pt x="78" y="137"/>
                    <a:pt x="78" y="137"/>
                  </a:cubicBezTo>
                  <a:lnTo>
                    <a:pt x="77" y="137"/>
                  </a:lnTo>
                  <a:close/>
                  <a:moveTo>
                    <a:pt x="129" y="137"/>
                  </a:moveTo>
                  <a:cubicBezTo>
                    <a:pt x="126" y="137"/>
                    <a:pt x="124" y="139"/>
                    <a:pt x="124" y="141"/>
                  </a:cubicBezTo>
                  <a:cubicBezTo>
                    <a:pt x="124" y="142"/>
                    <a:pt x="124" y="142"/>
                    <a:pt x="124" y="142"/>
                  </a:cubicBezTo>
                  <a:cubicBezTo>
                    <a:pt x="124" y="144"/>
                    <a:pt x="127" y="147"/>
                    <a:pt x="130" y="147"/>
                  </a:cubicBezTo>
                  <a:cubicBezTo>
                    <a:pt x="154" y="147"/>
                    <a:pt x="154" y="147"/>
                    <a:pt x="154" y="147"/>
                  </a:cubicBezTo>
                  <a:cubicBezTo>
                    <a:pt x="157" y="147"/>
                    <a:pt x="159" y="144"/>
                    <a:pt x="159" y="142"/>
                  </a:cubicBezTo>
                  <a:cubicBezTo>
                    <a:pt x="159" y="141"/>
                    <a:pt x="159" y="141"/>
                    <a:pt x="159" y="141"/>
                  </a:cubicBezTo>
                  <a:cubicBezTo>
                    <a:pt x="159" y="139"/>
                    <a:pt x="157" y="137"/>
                    <a:pt x="154" y="137"/>
                  </a:cubicBezTo>
                  <a:cubicBezTo>
                    <a:pt x="152" y="137"/>
                    <a:pt x="152" y="137"/>
                    <a:pt x="152" y="137"/>
                  </a:cubicBezTo>
                  <a:cubicBezTo>
                    <a:pt x="152" y="80"/>
                    <a:pt x="152" y="80"/>
                    <a:pt x="152" y="80"/>
                  </a:cubicBezTo>
                  <a:cubicBezTo>
                    <a:pt x="154" y="80"/>
                    <a:pt x="154" y="80"/>
                    <a:pt x="154" y="80"/>
                  </a:cubicBezTo>
                  <a:cubicBezTo>
                    <a:pt x="157" y="80"/>
                    <a:pt x="159" y="78"/>
                    <a:pt x="159" y="76"/>
                  </a:cubicBezTo>
                  <a:cubicBezTo>
                    <a:pt x="159" y="75"/>
                    <a:pt x="159" y="75"/>
                    <a:pt x="159" y="75"/>
                  </a:cubicBezTo>
                  <a:cubicBezTo>
                    <a:pt x="159" y="73"/>
                    <a:pt x="157" y="70"/>
                    <a:pt x="155" y="70"/>
                  </a:cubicBezTo>
                  <a:cubicBezTo>
                    <a:pt x="130" y="70"/>
                    <a:pt x="130" y="70"/>
                    <a:pt x="130" y="70"/>
                  </a:cubicBezTo>
                  <a:cubicBezTo>
                    <a:pt x="126" y="70"/>
                    <a:pt x="124" y="73"/>
                    <a:pt x="124" y="75"/>
                  </a:cubicBezTo>
                  <a:cubicBezTo>
                    <a:pt x="124" y="76"/>
                    <a:pt x="124" y="76"/>
                    <a:pt x="124" y="76"/>
                  </a:cubicBezTo>
                  <a:cubicBezTo>
                    <a:pt x="124" y="78"/>
                    <a:pt x="126" y="80"/>
                    <a:pt x="129" y="80"/>
                  </a:cubicBezTo>
                  <a:cubicBezTo>
                    <a:pt x="130" y="80"/>
                    <a:pt x="130" y="80"/>
                    <a:pt x="130" y="80"/>
                  </a:cubicBezTo>
                  <a:cubicBezTo>
                    <a:pt x="130" y="137"/>
                    <a:pt x="130" y="137"/>
                    <a:pt x="130" y="137"/>
                  </a:cubicBezTo>
                  <a:lnTo>
                    <a:pt x="129" y="137"/>
                  </a:lnTo>
                  <a:close/>
                </a:path>
              </a:pathLst>
            </a:custGeom>
            <a:solidFill>
              <a:srgbClr val="3D3836"/>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50000">
                                          <p:cBhvr additive="base">
                                            <p:cTn id="7" dur="10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50000">
                                          <p:cBhvr additive="base">
                                            <p:cTn id="11" dur="10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3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800" decel="100000"/>
                                            <p:tgtEl>
                                              <p:spTgt spid="5"/>
                                            </p:tgtEl>
                                          </p:cBhvr>
                                        </p:animEffect>
                                        <p:anim calcmode="lin" valueType="num">
                                          <p:cBhvr>
                                            <p:cTn id="23" dur="800" decel="100000" fill="hold"/>
                                            <p:tgtEl>
                                              <p:spTgt spid="5"/>
                                            </p:tgtEl>
                                            <p:attrNameLst>
                                              <p:attrName>style.rotation</p:attrName>
                                            </p:attrNameLst>
                                          </p:cBhvr>
                                          <p:tavLst>
                                            <p:tav tm="0">
                                              <p:val>
                                                <p:fltVal val="-90"/>
                                              </p:val>
                                            </p:tav>
                                            <p:tav tm="100000">
                                              <p:val>
                                                <p:fltVal val="0"/>
                                              </p:val>
                                            </p:tav>
                                          </p:tavLst>
                                        </p:anim>
                                        <p:anim calcmode="lin" valueType="num">
                                          <p:cBhvr>
                                            <p:cTn id="24" dur="800" decel="100000" fill="hold"/>
                                            <p:tgtEl>
                                              <p:spTgt spid="5"/>
                                            </p:tgtEl>
                                            <p:attrNameLst>
                                              <p:attrName>ppt_x</p:attrName>
                                            </p:attrNameLst>
                                          </p:cBhvr>
                                          <p:tavLst>
                                            <p:tav tm="0">
                                              <p:val>
                                                <p:strVal val="#ppt_x+0.4"/>
                                              </p:val>
                                            </p:tav>
                                            <p:tav tm="100000">
                                              <p:val>
                                                <p:strVal val="#ppt_x-0.05"/>
                                              </p:val>
                                            </p:tav>
                                          </p:tavLst>
                                        </p:anim>
                                        <p:anim calcmode="lin" valueType="num">
                                          <p:cBhvr>
                                            <p:cTn id="25" dur="800" decel="100000" fill="hold"/>
                                            <p:tgtEl>
                                              <p:spTgt spid="5"/>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8" presetID="3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800" decel="100000"/>
                                            <p:tgtEl>
                                              <p:spTgt spid="51"/>
                                            </p:tgtEl>
                                          </p:cBhvr>
                                        </p:animEffect>
                                        <p:anim calcmode="lin" valueType="num">
                                          <p:cBhvr>
                                            <p:cTn id="31" dur="800" decel="100000" fill="hold"/>
                                            <p:tgtEl>
                                              <p:spTgt spid="51"/>
                                            </p:tgtEl>
                                            <p:attrNameLst>
                                              <p:attrName>style.rotation</p:attrName>
                                            </p:attrNameLst>
                                          </p:cBhvr>
                                          <p:tavLst>
                                            <p:tav tm="0">
                                              <p:val>
                                                <p:fltVal val="-90"/>
                                              </p:val>
                                            </p:tav>
                                            <p:tav tm="100000">
                                              <p:val>
                                                <p:fltVal val="0"/>
                                              </p:val>
                                            </p:tav>
                                          </p:tavLst>
                                        </p:anim>
                                        <p:anim calcmode="lin" valueType="num">
                                          <p:cBhvr>
                                            <p:cTn id="32" dur="800" decel="100000" fill="hold"/>
                                            <p:tgtEl>
                                              <p:spTgt spid="51"/>
                                            </p:tgtEl>
                                            <p:attrNameLst>
                                              <p:attrName>ppt_x</p:attrName>
                                            </p:attrNameLst>
                                          </p:cBhvr>
                                          <p:tavLst>
                                            <p:tav tm="0">
                                              <p:val>
                                                <p:strVal val="#ppt_x+0.4"/>
                                              </p:val>
                                            </p:tav>
                                            <p:tav tm="100000">
                                              <p:val>
                                                <p:strVal val="#ppt_x-0.05"/>
                                              </p:val>
                                            </p:tav>
                                          </p:tavLst>
                                        </p:anim>
                                        <p:anim calcmode="lin" valueType="num">
                                          <p:cBhvr>
                                            <p:cTn id="33" dur="800" decel="100000" fill="hold"/>
                                            <p:tgtEl>
                                              <p:spTgt spid="5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par>
                                    <p:cTn id="36" presetID="3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800" decel="100000"/>
                                            <p:tgtEl>
                                              <p:spTgt spid="53"/>
                                            </p:tgtEl>
                                          </p:cBhvr>
                                        </p:animEffect>
                                        <p:anim calcmode="lin" valueType="num">
                                          <p:cBhvr>
                                            <p:cTn id="39" dur="800" decel="100000" fill="hold"/>
                                            <p:tgtEl>
                                              <p:spTgt spid="53"/>
                                            </p:tgtEl>
                                            <p:attrNameLst>
                                              <p:attrName>style.rotation</p:attrName>
                                            </p:attrNameLst>
                                          </p:cBhvr>
                                          <p:tavLst>
                                            <p:tav tm="0">
                                              <p:val>
                                                <p:fltVal val="-90"/>
                                              </p:val>
                                            </p:tav>
                                            <p:tav tm="100000">
                                              <p:val>
                                                <p:fltVal val="0"/>
                                              </p:val>
                                            </p:tav>
                                          </p:tavLst>
                                        </p:anim>
                                        <p:anim calcmode="lin" valueType="num">
                                          <p:cBhvr>
                                            <p:cTn id="40" dur="800" decel="100000" fill="hold"/>
                                            <p:tgtEl>
                                              <p:spTgt spid="53"/>
                                            </p:tgtEl>
                                            <p:attrNameLst>
                                              <p:attrName>ppt_x</p:attrName>
                                            </p:attrNameLst>
                                          </p:cBhvr>
                                          <p:tavLst>
                                            <p:tav tm="0">
                                              <p:val>
                                                <p:strVal val="#ppt_x+0.4"/>
                                              </p:val>
                                            </p:tav>
                                            <p:tav tm="100000">
                                              <p:val>
                                                <p:strVal val="#ppt_x-0.05"/>
                                              </p:val>
                                            </p:tav>
                                          </p:tavLst>
                                        </p:anim>
                                        <p:anim calcmode="lin" valueType="num">
                                          <p:cBhvr>
                                            <p:cTn id="41" dur="800" decel="100000" fill="hold"/>
                                            <p:tgtEl>
                                              <p:spTgt spid="53"/>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3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800" decel="100000"/>
                                            <p:tgtEl>
                                              <p:spTgt spid="5"/>
                                            </p:tgtEl>
                                          </p:cBhvr>
                                        </p:animEffect>
                                        <p:anim calcmode="lin" valueType="num">
                                          <p:cBhvr>
                                            <p:cTn id="23" dur="800" decel="100000" fill="hold"/>
                                            <p:tgtEl>
                                              <p:spTgt spid="5"/>
                                            </p:tgtEl>
                                            <p:attrNameLst>
                                              <p:attrName>style.rotation</p:attrName>
                                            </p:attrNameLst>
                                          </p:cBhvr>
                                          <p:tavLst>
                                            <p:tav tm="0">
                                              <p:val>
                                                <p:fltVal val="-90"/>
                                              </p:val>
                                            </p:tav>
                                            <p:tav tm="100000">
                                              <p:val>
                                                <p:fltVal val="0"/>
                                              </p:val>
                                            </p:tav>
                                          </p:tavLst>
                                        </p:anim>
                                        <p:anim calcmode="lin" valueType="num">
                                          <p:cBhvr>
                                            <p:cTn id="24" dur="800" decel="100000" fill="hold"/>
                                            <p:tgtEl>
                                              <p:spTgt spid="5"/>
                                            </p:tgtEl>
                                            <p:attrNameLst>
                                              <p:attrName>ppt_x</p:attrName>
                                            </p:attrNameLst>
                                          </p:cBhvr>
                                          <p:tavLst>
                                            <p:tav tm="0">
                                              <p:val>
                                                <p:strVal val="#ppt_x+0.4"/>
                                              </p:val>
                                            </p:tav>
                                            <p:tav tm="100000">
                                              <p:val>
                                                <p:strVal val="#ppt_x-0.05"/>
                                              </p:val>
                                            </p:tav>
                                          </p:tavLst>
                                        </p:anim>
                                        <p:anim calcmode="lin" valueType="num">
                                          <p:cBhvr>
                                            <p:cTn id="25" dur="800" decel="100000" fill="hold"/>
                                            <p:tgtEl>
                                              <p:spTgt spid="5"/>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28" presetID="3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800" decel="100000"/>
                                            <p:tgtEl>
                                              <p:spTgt spid="51"/>
                                            </p:tgtEl>
                                          </p:cBhvr>
                                        </p:animEffect>
                                        <p:anim calcmode="lin" valueType="num">
                                          <p:cBhvr>
                                            <p:cTn id="31" dur="800" decel="100000" fill="hold"/>
                                            <p:tgtEl>
                                              <p:spTgt spid="51"/>
                                            </p:tgtEl>
                                            <p:attrNameLst>
                                              <p:attrName>style.rotation</p:attrName>
                                            </p:attrNameLst>
                                          </p:cBhvr>
                                          <p:tavLst>
                                            <p:tav tm="0">
                                              <p:val>
                                                <p:fltVal val="-90"/>
                                              </p:val>
                                            </p:tav>
                                            <p:tav tm="100000">
                                              <p:val>
                                                <p:fltVal val="0"/>
                                              </p:val>
                                            </p:tav>
                                          </p:tavLst>
                                        </p:anim>
                                        <p:anim calcmode="lin" valueType="num">
                                          <p:cBhvr>
                                            <p:cTn id="32" dur="800" decel="100000" fill="hold"/>
                                            <p:tgtEl>
                                              <p:spTgt spid="51"/>
                                            </p:tgtEl>
                                            <p:attrNameLst>
                                              <p:attrName>ppt_x</p:attrName>
                                            </p:attrNameLst>
                                          </p:cBhvr>
                                          <p:tavLst>
                                            <p:tav tm="0">
                                              <p:val>
                                                <p:strVal val="#ppt_x+0.4"/>
                                              </p:val>
                                            </p:tav>
                                            <p:tav tm="100000">
                                              <p:val>
                                                <p:strVal val="#ppt_x-0.05"/>
                                              </p:val>
                                            </p:tav>
                                          </p:tavLst>
                                        </p:anim>
                                        <p:anim calcmode="lin" valueType="num">
                                          <p:cBhvr>
                                            <p:cTn id="33" dur="800" decel="100000" fill="hold"/>
                                            <p:tgtEl>
                                              <p:spTgt spid="51"/>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par>
                                    <p:cTn id="36" presetID="3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800" decel="100000"/>
                                            <p:tgtEl>
                                              <p:spTgt spid="53"/>
                                            </p:tgtEl>
                                          </p:cBhvr>
                                        </p:animEffect>
                                        <p:anim calcmode="lin" valueType="num">
                                          <p:cBhvr>
                                            <p:cTn id="39" dur="800" decel="100000" fill="hold"/>
                                            <p:tgtEl>
                                              <p:spTgt spid="53"/>
                                            </p:tgtEl>
                                            <p:attrNameLst>
                                              <p:attrName>style.rotation</p:attrName>
                                            </p:attrNameLst>
                                          </p:cBhvr>
                                          <p:tavLst>
                                            <p:tav tm="0">
                                              <p:val>
                                                <p:fltVal val="-90"/>
                                              </p:val>
                                            </p:tav>
                                            <p:tav tm="100000">
                                              <p:val>
                                                <p:fltVal val="0"/>
                                              </p:val>
                                            </p:tav>
                                          </p:tavLst>
                                        </p:anim>
                                        <p:anim calcmode="lin" valueType="num">
                                          <p:cBhvr>
                                            <p:cTn id="40" dur="800" decel="100000" fill="hold"/>
                                            <p:tgtEl>
                                              <p:spTgt spid="53"/>
                                            </p:tgtEl>
                                            <p:attrNameLst>
                                              <p:attrName>ppt_x</p:attrName>
                                            </p:attrNameLst>
                                          </p:cBhvr>
                                          <p:tavLst>
                                            <p:tav tm="0">
                                              <p:val>
                                                <p:strVal val="#ppt_x+0.4"/>
                                              </p:val>
                                            </p:tav>
                                            <p:tav tm="100000">
                                              <p:val>
                                                <p:strVal val="#ppt_x-0.05"/>
                                              </p:val>
                                            </p:tav>
                                          </p:tavLst>
                                        </p:anim>
                                        <p:anim calcmode="lin" valueType="num">
                                          <p:cBhvr>
                                            <p:cTn id="41" dur="800" decel="100000" fill="hold"/>
                                            <p:tgtEl>
                                              <p:spTgt spid="53"/>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666441" y="3325777"/>
            <a:ext cx="3842067" cy="646331"/>
          </a:xfrm>
          <a:prstGeom prst="rect">
            <a:avLst/>
          </a:prstGeom>
          <a:noFill/>
        </p:spPr>
        <p:txBody>
          <a:bodyPr wrap="square" rtlCol="0">
            <a:spAutoFit/>
          </a:bodyPr>
          <a:lstStyle/>
          <a:p>
            <a:r>
              <a:rPr lang="en-US" altLang="zh-CN" sz="3600" b="1" spc="600" dirty="0" err="1">
                <a:solidFill>
                  <a:schemeClr val="bg1"/>
                </a:solidFill>
                <a:latin typeface="微软雅黑" panose="020B0503020204020204" pitchFamily="34" charset="-122"/>
                <a:ea typeface="微软雅黑" panose="020B0503020204020204" pitchFamily="34" charset="-122"/>
              </a:rPr>
              <a:t>TripletNet</a:t>
            </a:r>
            <a:endParaRPr lang="zh-CN" altLang="en-US" sz="3600" b="1" spc="6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2023097"/>
            <a:ext cx="12192001" cy="1445260"/>
            <a:chOff x="0" y="2023097"/>
            <a:chExt cx="12192001" cy="1445260"/>
          </a:xfrm>
        </p:grpSpPr>
        <p:sp>
          <p:nvSpPr>
            <p:cNvPr id="10" name="矩形 9"/>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422919" y="2023097"/>
              <a:ext cx="757122" cy="144526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1</a:t>
              </a:r>
              <a:endParaRPr lang="en-US" altLang="zh-CN" sz="8800" b="1" spc="300" dirty="0">
                <a:solidFill>
                  <a:schemeClr val="bg1"/>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4757420" y="5229225"/>
            <a:ext cx="7065645" cy="1383665"/>
          </a:xfrm>
          <a:prstGeom prst="rect">
            <a:avLst/>
          </a:prstGeom>
          <a:noFill/>
        </p:spPr>
        <p:txBody>
          <a:bodyPr wrap="square" rtlCol="0">
            <a:spAutoFit/>
          </a:bodyPr>
          <a:lstStyle/>
          <a:p>
            <a:pPr algn="r"/>
            <a:r>
              <a:rPr lang="zh-CN" altLang="en-US" sz="1400"/>
              <a:t>注：第一部分的所有网络结构图片出处为</a:t>
            </a:r>
            <a:endParaRPr lang="zh-CN" altLang="en-US" sz="1400"/>
          </a:p>
          <a:p>
            <a:pPr algn="r"/>
            <a:r>
              <a:rPr lang="zh-CN" altLang="en-US" sz="1400"/>
              <a:t>D. Misra, T. Nalamada, A. U. Arasanipalai and Q. Hou, "Rotate to Attend: Convolutional Triplet Attention Module," 2021 IEEE Winter Conference on Applications of Computer Vision (WACV), Waikoloa, HI, USA, 2021, pp. 3138-3147, doi: 10.1109/WACV48630.2021.00318.</a:t>
            </a:r>
            <a:endParaRPr lang="zh-CN" altLang="en-US" sz="1400"/>
          </a:p>
          <a:p>
            <a:pPr algn="r"/>
            <a:r>
              <a:rPr lang="zh-CN" altLang="en-US" sz="1400">
                <a:sym typeface="+mn-ea"/>
              </a:rPr>
              <a:t>其余图片源自网络</a:t>
            </a:r>
            <a:endParaRPr lang="zh-CN" altLang="en-US" sz="1400"/>
          </a:p>
          <a:p>
            <a:pPr algn="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539087" y="896595"/>
            <a:ext cx="11375822" cy="5133502"/>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70" name="矩形 1569"/>
          <p:cNvSpPr/>
          <p:nvPr/>
        </p:nvSpPr>
        <p:spPr>
          <a:xfrm>
            <a:off x="717030" y="1447717"/>
            <a:ext cx="3105797" cy="2293000"/>
          </a:xfrm>
          <a:prstGeom prst="rect">
            <a:avLst/>
          </a:prstGeom>
        </p:spPr>
        <p:txBody>
          <a:bodyPr wrap="square">
            <a:spAutoFit/>
          </a:bodyPr>
          <a:lstStyle/>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Triplet Attention</a:t>
            </a:r>
            <a:r>
              <a:rPr lang="zh-CN" altLang="en-US" sz="1200" spc="300" dirty="0">
                <a:solidFill>
                  <a:schemeClr val="bg1"/>
                </a:solidFill>
                <a:latin typeface="微软雅黑" panose="020B0503020204020204" pitchFamily="34" charset="-122"/>
                <a:ea typeface="微软雅黑" panose="020B0503020204020204" pitchFamily="34" charset="-122"/>
              </a:rPr>
              <a:t>，这是一种</a:t>
            </a:r>
            <a:r>
              <a:rPr lang="zh-CN" altLang="en-US" sz="1200" b="1" spc="300" dirty="0">
                <a:solidFill>
                  <a:schemeClr val="bg1"/>
                </a:solidFill>
                <a:latin typeface="微软雅黑" panose="020B0503020204020204" pitchFamily="34" charset="-122"/>
                <a:ea typeface="微软雅黑" panose="020B0503020204020204" pitchFamily="34" charset="-122"/>
              </a:rPr>
              <a:t>通过使用三分支结构捕捉交叉维度交互来计算注意权重的方法</a:t>
            </a:r>
            <a:r>
              <a:rPr lang="zh-CN" altLang="en-US" sz="1200" spc="300" dirty="0">
                <a:solidFill>
                  <a:schemeClr val="bg1"/>
                </a:solidFill>
                <a:latin typeface="微软雅黑" panose="020B0503020204020204" pitchFamily="34" charset="-122"/>
                <a:ea typeface="微软雅黑" panose="020B0503020204020204" pitchFamily="34" charset="-122"/>
              </a:rPr>
              <a:t>。对于输入张量，</a:t>
            </a:r>
            <a:r>
              <a:rPr lang="en-US" altLang="zh-CN" sz="1200" spc="300" dirty="0">
                <a:solidFill>
                  <a:schemeClr val="bg1"/>
                </a:solidFill>
                <a:latin typeface="微软雅黑" panose="020B0503020204020204" pitchFamily="34" charset="-122"/>
                <a:ea typeface="微软雅黑" panose="020B0503020204020204" pitchFamily="34" charset="-122"/>
              </a:rPr>
              <a:t>Triplet Attention</a:t>
            </a:r>
            <a:r>
              <a:rPr lang="zh-CN" altLang="en-US" sz="1200" spc="300" dirty="0">
                <a:solidFill>
                  <a:schemeClr val="bg1"/>
                </a:solidFill>
                <a:latin typeface="微软雅黑" panose="020B0503020204020204" pitchFamily="34" charset="-122"/>
                <a:ea typeface="微软雅黑" panose="020B0503020204020204" pitchFamily="34" charset="-122"/>
              </a:rPr>
              <a:t>通过旋转操作和残差变换建立维度间依赖关系，并以可忽略的计算开销对通道间和空间信息进行编码。</a:t>
            </a:r>
            <a:endParaRPr lang="en-US" altLang="zh-CN" sz="1200" spc="300" dirty="0">
              <a:solidFill>
                <a:schemeClr val="bg1"/>
              </a:solidFill>
              <a:latin typeface="微软雅黑" panose="020B0503020204020204" pitchFamily="34" charset="-122"/>
              <a:ea typeface="微软雅黑" panose="020B0503020204020204" pitchFamily="34" charset="-122"/>
            </a:endParaRP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grpSp>
        <p:nvGrpSpPr>
          <p:cNvPr id="7" name="组合 6"/>
          <p:cNvGrpSpPr/>
          <p:nvPr/>
        </p:nvGrpSpPr>
        <p:grpSpPr>
          <a:xfrm>
            <a:off x="0" y="247949"/>
            <a:ext cx="12192000" cy="378554"/>
            <a:chOff x="0" y="247949"/>
            <a:chExt cx="12192000" cy="378554"/>
          </a:xfrm>
        </p:grpSpPr>
        <p:sp>
          <p:nvSpPr>
            <p:cNvPr id="8" name="矩形 7"/>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27"/>
            <p:cNvSpPr txBox="1"/>
            <p:nvPr/>
          </p:nvSpPr>
          <p:spPr>
            <a:xfrm>
              <a:off x="563525" y="310634"/>
              <a:ext cx="2892074" cy="307777"/>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1400" spc="600" dirty="0">
                  <a:solidFill>
                    <a:srgbClr val="084772"/>
                  </a:solidFill>
                  <a:latin typeface="微软雅黑" panose="020B0503020204020204" pitchFamily="34" charset="-122"/>
                  <a:ea typeface="微软雅黑" panose="020B0503020204020204" pitchFamily="34" charset="-122"/>
                </a:rPr>
                <a:t>Triplet Attention</a:t>
              </a:r>
              <a:endParaRPr lang="zh-CN" altLang="en-US" sz="1400" spc="600" dirty="0">
                <a:solidFill>
                  <a:srgbClr val="084772"/>
                </a:solidFill>
                <a:latin typeface="微软雅黑" panose="020B0503020204020204" pitchFamily="34" charset="-122"/>
                <a:ea typeface="微软雅黑" panose="020B0503020204020204" pitchFamily="34" charset="-122"/>
              </a:endParaRPr>
            </a:p>
          </p:txBody>
        </p:sp>
        <p:sp>
          <p:nvSpPr>
            <p:cNvPr id="11" name="矩形 10"/>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
        <p:nvSpPr>
          <p:cNvPr id="12" name="Freeform 862"/>
          <p:cNvSpPr>
            <a:spLocks noEditPoints="1"/>
          </p:cNvSpPr>
          <p:nvPr/>
        </p:nvSpPr>
        <p:spPr bwMode="auto">
          <a:xfrm>
            <a:off x="4000769" y="875039"/>
            <a:ext cx="751204" cy="522486"/>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dirty="0">
              <a:solidFill>
                <a:prstClr val="black"/>
              </a:solidFill>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100" y="1513822"/>
            <a:ext cx="7923738" cy="2484340"/>
          </a:xfrm>
          <a:prstGeom prst="rect">
            <a:avLst/>
          </a:prstGeom>
        </p:spPr>
      </p:pic>
      <p:sp>
        <p:nvSpPr>
          <p:cNvPr id="5" name="文本框 4"/>
          <p:cNvSpPr txBox="1"/>
          <p:nvPr/>
        </p:nvSpPr>
        <p:spPr>
          <a:xfrm>
            <a:off x="629635" y="4047241"/>
            <a:ext cx="7169334" cy="1972399"/>
          </a:xfrm>
          <a:prstGeom prst="rect">
            <a:avLst/>
          </a:prstGeom>
          <a:noFill/>
        </p:spPr>
        <p:txBody>
          <a:bodyPr wrap="square" rtlCol="0">
            <a:spAutoFit/>
          </a:bodyPr>
          <a:lstStyle/>
          <a:p>
            <a:pPr marL="0" marR="0" lvl="0" indent="0" algn="l" defTabSz="914400" rtl="0" eaLnBrk="1" fontAlgn="auto" latinLnBrk="0" hangingPunct="1">
              <a:lnSpc>
                <a:spcPts val="2500"/>
              </a:lnSpc>
              <a:spcBef>
                <a:spcPts val="0"/>
              </a:spcBef>
              <a:spcAft>
                <a:spcPts val="0"/>
              </a:spcAft>
              <a:buClrTx/>
              <a:buSzTx/>
              <a:buFontTx/>
              <a:buNone/>
              <a:defRPr/>
            </a:pP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如图所示，</a:t>
            </a:r>
            <a:r>
              <a:rPr lang="zh-CN" altLang="en-US" sz="1200" spc="300" dirty="0">
                <a:solidFill>
                  <a:prstClr val="white"/>
                </a:solidFill>
                <a:latin typeface="微软雅黑" panose="020B0503020204020204" pitchFamily="34" charset="-122"/>
                <a:ea typeface="微软雅黑" panose="020B0503020204020204" pitchFamily="34" charset="-122"/>
              </a:rPr>
              <a:t>给定一个输入张量</a:t>
            </a:r>
            <a:r>
              <a:rPr lang="en-US" altLang="zh-CN" sz="1200" spc="300" dirty="0">
                <a:solidFill>
                  <a:prstClr val="white"/>
                </a:solidFill>
                <a:latin typeface="微软雅黑" panose="020B0503020204020204" pitchFamily="34" charset="-122"/>
                <a:ea typeface="微软雅黑" panose="020B0503020204020204" pitchFamily="34" charset="-122"/>
              </a:rPr>
              <a:t>x</a:t>
            </a:r>
            <a:r>
              <a:rPr lang="zh-CN" altLang="en-US" sz="1200" spc="300" dirty="0">
                <a:solidFill>
                  <a:prstClr val="white"/>
                </a:solidFill>
                <a:latin typeface="微软雅黑" panose="020B0503020204020204" pitchFamily="34" charset="-122"/>
                <a:ea typeface="微软雅黑" panose="020B0503020204020204" pitchFamily="34" charset="-122"/>
              </a:rPr>
              <a:t>，将其传入</a:t>
            </a:r>
            <a:r>
              <a:rPr lang="en-US" altLang="zh-CN" sz="1200" spc="300" dirty="0">
                <a:solidFill>
                  <a:prstClr val="white"/>
                </a:solidFill>
                <a:latin typeface="微软雅黑" panose="020B0503020204020204" pitchFamily="34" charset="-122"/>
                <a:ea typeface="微软雅黑" panose="020B0503020204020204" pitchFamily="34" charset="-122"/>
              </a:rPr>
              <a:t>Triplet Attention</a:t>
            </a:r>
            <a:r>
              <a:rPr lang="zh-CN" altLang="en-US" sz="1200" spc="300" dirty="0">
                <a:solidFill>
                  <a:prstClr val="white"/>
                </a:solidFill>
                <a:latin typeface="微软雅黑" panose="020B0503020204020204" pitchFamily="34" charset="-122"/>
                <a:ea typeface="微软雅黑" panose="020B0503020204020204" pitchFamily="34" charset="-122"/>
              </a:rPr>
              <a:t>模块的三个分支中：</a:t>
            </a:r>
            <a:endPar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2500"/>
              </a:lnSpc>
              <a:spcBef>
                <a:spcPts val="0"/>
              </a:spcBef>
              <a:spcAft>
                <a:spcPts val="0"/>
              </a:spcAft>
              <a:buClrTx/>
              <a:buSzTx/>
              <a:buFontTx/>
              <a:buNone/>
              <a:defRPr/>
            </a:pP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在第</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个分支中，在</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维度和</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维度之间建立了交互</a:t>
            </a:r>
            <a:endPar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2500"/>
              </a:lnSpc>
              <a:spcBef>
                <a:spcPts val="0"/>
              </a:spcBef>
              <a:spcAft>
                <a:spcPts val="0"/>
              </a:spcAft>
              <a:buClrTx/>
              <a:buSzTx/>
              <a:buFontTx/>
              <a:buNone/>
              <a:defRPr/>
            </a:pP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在第</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个分支中，在</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维度和</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维度之间建立了交互</a:t>
            </a:r>
            <a:endPar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2500"/>
              </a:lnSpc>
              <a:spcBef>
                <a:spcPts val="0"/>
              </a:spcBef>
              <a:spcAft>
                <a:spcPts val="0"/>
              </a:spcAft>
              <a:buClrTx/>
              <a:buSzTx/>
              <a:buFontTx/>
              <a:buNone/>
              <a:defRPr/>
            </a:pP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在第</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个分支中，在</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维度和</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维度之间建立了交互</a:t>
            </a:r>
            <a:endPar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2500"/>
              </a:lnSpc>
              <a:spcBef>
                <a:spcPts val="0"/>
              </a:spcBef>
              <a:spcAft>
                <a:spcPts val="0"/>
              </a:spcAft>
              <a:buClrTx/>
              <a:buSzTx/>
              <a:buFontTx/>
              <a:buNone/>
              <a:defRPr/>
            </a:pP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然后通过简单的平均将</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个分支产生的张量 </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(C×H×W) </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聚合在一起，最终输出的</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Tensor</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7752360" y="4037377"/>
            <a:ext cx="4301174" cy="3297555"/>
          </a:xfrm>
          <a:prstGeom prst="rect">
            <a:avLst/>
          </a:prstGeom>
          <a:noFill/>
        </p:spPr>
        <p:txBody>
          <a:bodyPr wrap="square" rtlCol="0">
            <a:spAutoFit/>
          </a:bodyPr>
          <a:lstStyle/>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spc="300" dirty="0">
                <a:solidFill>
                  <a:srgbClr val="FF0000"/>
                </a:solidFill>
                <a:latin typeface="微软雅黑" panose="020B0503020204020204" pitchFamily="34" charset="-122"/>
                <a:ea typeface="微软雅黑" panose="020B0503020204020204" pitchFamily="34" charset="-122"/>
              </a:rPr>
              <a:t>模型表现</a:t>
            </a:r>
            <a:endParaRPr lang="en-US" altLang="zh-CN" sz="1200" spc="300" dirty="0">
              <a:solidFill>
                <a:srgbClr val="FF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spc="300" dirty="0">
                <a:solidFill>
                  <a:prstClr val="white"/>
                </a:solidFill>
                <a:latin typeface="微软雅黑" panose="020B0503020204020204" pitchFamily="34" charset="-122"/>
                <a:ea typeface="微软雅黑" panose="020B0503020204020204" pitchFamily="34" charset="-122"/>
              </a:rPr>
              <a:t>在</a:t>
            </a:r>
            <a:r>
              <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epoch=50,batch_size=1024,lr=0.001</a:t>
            </a:r>
            <a:r>
              <a:rPr kumimoji="0" lang="zh-CN" altLang="en-US"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的情况下，将</a:t>
            </a:r>
            <a:r>
              <a:rPr lang="en-US" altLang="zh-CN" sz="1200" spc="300" dirty="0">
                <a:solidFill>
                  <a:prstClr val="white"/>
                </a:solidFill>
                <a:latin typeface="微软雅黑" panose="020B0503020204020204" pitchFamily="34" charset="-122"/>
                <a:ea typeface="微软雅黑" panose="020B0503020204020204" pitchFamily="34" charset="-122"/>
              </a:rPr>
              <a:t>Triplet Attention</a:t>
            </a:r>
            <a:r>
              <a:rPr lang="zh-CN" altLang="en-US" sz="1200" spc="300" dirty="0">
                <a:solidFill>
                  <a:prstClr val="white"/>
                </a:solidFill>
                <a:latin typeface="微软雅黑" panose="020B0503020204020204" pitchFamily="34" charset="-122"/>
                <a:ea typeface="微软雅黑" panose="020B0503020204020204" pitchFamily="34" charset="-122"/>
              </a:rPr>
              <a:t>添加到</a:t>
            </a:r>
            <a:r>
              <a:rPr lang="en-US" altLang="zh-CN" sz="1200" spc="300" dirty="0" err="1">
                <a:solidFill>
                  <a:prstClr val="white"/>
                </a:solidFill>
                <a:latin typeface="微软雅黑" panose="020B0503020204020204" pitchFamily="34" charset="-122"/>
                <a:ea typeface="微软雅黑" panose="020B0503020204020204" pitchFamily="34" charset="-122"/>
              </a:rPr>
              <a:t>resnet</a:t>
            </a:r>
            <a:r>
              <a:rPr lang="zh-CN" altLang="en-US" sz="1200" spc="300" dirty="0">
                <a:solidFill>
                  <a:prstClr val="white"/>
                </a:solidFill>
                <a:latin typeface="微软雅黑" panose="020B0503020204020204" pitchFamily="34" charset="-122"/>
                <a:ea typeface="微软雅黑" panose="020B0503020204020204" pitchFamily="34" charset="-122"/>
              </a:rPr>
              <a:t>中，得到的结果为：</a:t>
            </a: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171450" marR="0" lvl="0" indent="-171450" algn="l" defTabSz="914400" rtl="0" eaLnBrk="1" fontAlgn="auto" latinLnBrk="0" hangingPunct="1">
              <a:lnSpc>
                <a:spcPts val="2500"/>
              </a:lnSpc>
              <a:spcBef>
                <a:spcPts val="0"/>
              </a:spcBef>
              <a:spcAft>
                <a:spcPts val="0"/>
              </a:spcAft>
              <a:buClrTx/>
              <a:buSzTx/>
              <a:buFont typeface="Wingdings" panose="05000000000000000000" pitchFamily="2" charset="2"/>
              <a:buChar char="l"/>
              <a:defRPr/>
            </a:pPr>
            <a:r>
              <a:rPr lang="en-US" altLang="zh-CN" sz="1200" spc="300" dirty="0">
                <a:solidFill>
                  <a:prstClr val="white"/>
                </a:solidFill>
                <a:latin typeface="微软雅黑" panose="020B0503020204020204" pitchFamily="34" charset="-122"/>
                <a:ea typeface="微软雅黑" panose="020B0503020204020204" pitchFamily="34" charset="-122"/>
              </a:rPr>
              <a:t>loss:2.228</a:t>
            </a: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171450" marR="0" lvl="0" indent="-171450" algn="l" defTabSz="914400" rtl="0" eaLnBrk="1" fontAlgn="auto" latinLnBrk="0" hangingPunct="1">
              <a:lnSpc>
                <a:spcPts val="2500"/>
              </a:lnSpc>
              <a:spcBef>
                <a:spcPts val="0"/>
              </a:spcBef>
              <a:spcAft>
                <a:spcPts val="0"/>
              </a:spcAft>
              <a:buClrTx/>
              <a:buSzTx/>
              <a:buFont typeface="Wingdings" panose="05000000000000000000" pitchFamily="2" charset="2"/>
              <a:buChar char="l"/>
              <a:defRPr/>
            </a:pPr>
            <a:r>
              <a:rPr lang="en-US" altLang="zh-CN" sz="1200" spc="300" dirty="0">
                <a:solidFill>
                  <a:prstClr val="white"/>
                </a:solidFill>
                <a:latin typeface="微软雅黑" panose="020B0503020204020204" pitchFamily="34" charset="-122"/>
                <a:ea typeface="微软雅黑" panose="020B0503020204020204" pitchFamily="34" charset="-122"/>
              </a:rPr>
              <a:t>accuracy:0.461</a:t>
            </a: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endParaRPr lang="en-US" altLang="zh-CN" sz="1200"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ts val="2500"/>
              </a:lnSpc>
              <a:spcBef>
                <a:spcPts val="0"/>
              </a:spcBef>
              <a:spcAft>
                <a:spcPts val="0"/>
              </a:spcAft>
              <a:buClrTx/>
              <a:buSzTx/>
              <a:buFontTx/>
              <a:buNone/>
              <a:defRPr/>
            </a:pPr>
            <a:endParaRPr kumimoji="0" lang="en-US" altLang="zh-CN" sz="12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1567"/>
                                        </p:tgtEl>
                                        <p:attrNameLst>
                                          <p:attrName>style.visibility</p:attrName>
                                        </p:attrNameLst>
                                      </p:cBhvr>
                                      <p:to>
                                        <p:strVal val="visible"/>
                                      </p:to>
                                    </p:set>
                                    <p:anim calcmode="lin" valueType="num">
                                      <p:cBhvr additive="base">
                                        <p:cTn id="15" dur="500" fill="hold"/>
                                        <p:tgtEl>
                                          <p:spTgt spid="1567"/>
                                        </p:tgtEl>
                                        <p:attrNameLst>
                                          <p:attrName>ppt_x</p:attrName>
                                        </p:attrNameLst>
                                      </p:cBhvr>
                                      <p:tavLst>
                                        <p:tav tm="0">
                                          <p:val>
                                            <p:strVal val="0-#ppt_w/2"/>
                                          </p:val>
                                        </p:tav>
                                        <p:tav tm="100000">
                                          <p:val>
                                            <p:strVal val="#ppt_x"/>
                                          </p:val>
                                        </p:tav>
                                      </p:tavLst>
                                    </p:anim>
                                    <p:anim calcmode="lin" valueType="num">
                                      <p:cBhvr additive="base">
                                        <p:cTn id="16" dur="500" fill="hold"/>
                                        <p:tgtEl>
                                          <p:spTgt spid="1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 grpId="0" bldLvl="0" animBg="1"/>
      <p:bldP spid="1570" grpId="0"/>
      <p:bldP spid="157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601165" y="2668993"/>
            <a:ext cx="2071155" cy="2074841"/>
          </a:xfrm>
          <a:prstGeom prst="ellipse">
            <a:avLst/>
          </a:prstGeom>
          <a:noFill/>
          <a:ln w="28575">
            <a:solidFill>
              <a:srgbClr val="08477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3192388" y="1683341"/>
            <a:ext cx="2880000" cy="2880000"/>
          </a:xfrm>
          <a:prstGeom prst="ellipse">
            <a:avLst/>
          </a:prstGeom>
          <a:blipFill dpi="0" rotWithShape="1">
            <a:blip r:embed="rId1"/>
            <a:srcRect/>
            <a:stretch>
              <a:fillRect l="-21000" t="1000" r="-19000" b="-2000"/>
            </a:stretch>
          </a:blipFill>
          <a:ln w="152400">
            <a:solidFill>
              <a:srgbClr val="0847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3084388" y="4206508"/>
            <a:ext cx="1548000" cy="1548000"/>
          </a:xfrm>
          <a:prstGeom prst="ellipse">
            <a:avLst/>
          </a:prstGeom>
          <a:solidFill>
            <a:srgbClr val="3D3836"/>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组合 16"/>
          <p:cNvGrpSpPr/>
          <p:nvPr/>
        </p:nvGrpSpPr>
        <p:grpSpPr>
          <a:xfrm>
            <a:off x="5238073" y="4743832"/>
            <a:ext cx="946099" cy="790093"/>
            <a:chOff x="5278205" y="4581140"/>
            <a:chExt cx="1657101" cy="1485789"/>
          </a:xfrm>
          <a:solidFill>
            <a:srgbClr val="084772"/>
          </a:solidFill>
        </p:grpSpPr>
        <p:sp>
          <p:nvSpPr>
            <p:cNvPr id="16" name="任意多边形 15"/>
            <p:cNvSpPr/>
            <p:nvPr/>
          </p:nvSpPr>
          <p:spPr>
            <a:xfrm>
              <a:off x="5278205" y="4581140"/>
              <a:ext cx="700732" cy="1485789"/>
            </a:xfrm>
            <a:custGeom>
              <a:avLst/>
              <a:gdLst/>
              <a:ahLst/>
              <a:cxnLst/>
              <a:rect l="l" t="t" r="r" b="b"/>
              <a:pathLst>
                <a:path w="700732" h="1485789">
                  <a:moveTo>
                    <a:pt x="0" y="0"/>
                  </a:moveTo>
                  <a:lnTo>
                    <a:pt x="700199" y="0"/>
                  </a:lnTo>
                  <a:lnTo>
                    <a:pt x="700199" y="563575"/>
                  </a:lnTo>
                  <a:cubicBezTo>
                    <a:pt x="711584" y="984833"/>
                    <a:pt x="540804" y="1292238"/>
                    <a:pt x="187858" y="1485789"/>
                  </a:cubicBezTo>
                  <a:lnTo>
                    <a:pt x="17078" y="1315008"/>
                  </a:lnTo>
                  <a:cubicBezTo>
                    <a:pt x="244785" y="1155613"/>
                    <a:pt x="358638" y="956370"/>
                    <a:pt x="358638" y="717277"/>
                  </a:cubicBezTo>
                  <a:cubicBezTo>
                    <a:pt x="210629" y="717277"/>
                    <a:pt x="91082"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任意多边形 14"/>
            <p:cNvSpPr/>
            <p:nvPr/>
          </p:nvSpPr>
          <p:spPr>
            <a:xfrm>
              <a:off x="6234574" y="4581140"/>
              <a:ext cx="700732" cy="1485789"/>
            </a:xfrm>
            <a:custGeom>
              <a:avLst/>
              <a:gdLst/>
              <a:ahLst/>
              <a:cxnLst/>
              <a:rect l="l" t="t" r="r" b="b"/>
              <a:pathLst>
                <a:path w="700732" h="1485789">
                  <a:moveTo>
                    <a:pt x="0" y="0"/>
                  </a:moveTo>
                  <a:lnTo>
                    <a:pt x="700199" y="0"/>
                  </a:lnTo>
                  <a:lnTo>
                    <a:pt x="700199" y="563575"/>
                  </a:lnTo>
                  <a:cubicBezTo>
                    <a:pt x="711585" y="984833"/>
                    <a:pt x="540804" y="1292238"/>
                    <a:pt x="187859" y="1485789"/>
                  </a:cubicBezTo>
                  <a:lnTo>
                    <a:pt x="0" y="1315008"/>
                  </a:lnTo>
                  <a:cubicBezTo>
                    <a:pt x="216322" y="1166999"/>
                    <a:pt x="335868" y="967755"/>
                    <a:pt x="358639" y="717277"/>
                  </a:cubicBezTo>
                  <a:cubicBezTo>
                    <a:pt x="210629" y="717277"/>
                    <a:pt x="91083" y="717277"/>
                    <a:pt x="0" y="717277"/>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8" name="文本框 17"/>
          <p:cNvSpPr txBox="1"/>
          <p:nvPr/>
        </p:nvSpPr>
        <p:spPr>
          <a:xfrm>
            <a:off x="6894425" y="1701501"/>
            <a:ext cx="4271749" cy="830997"/>
          </a:xfrm>
          <a:prstGeom prst="rect">
            <a:avLst/>
          </a:prstGeom>
          <a:noFill/>
        </p:spPr>
        <p:txBody>
          <a:bodyPr wrap="square" rtlCol="0">
            <a:spAutoFit/>
          </a:bodyPr>
          <a:lstStyle/>
          <a:p>
            <a:r>
              <a:rPr lang="en-US" altLang="zh-CN" sz="4800" b="1" dirty="0">
                <a:solidFill>
                  <a:srgbClr val="084772"/>
                </a:solidFill>
                <a:latin typeface="方正兰亭粗黑简体" panose="02000000000000000000" pitchFamily="2" charset="-122"/>
                <a:ea typeface="方正兰亭粗黑简体" panose="02000000000000000000" pitchFamily="2" charset="-122"/>
              </a:rPr>
              <a:t> </a:t>
            </a:r>
            <a:r>
              <a:rPr lang="zh-CN" altLang="en-US" sz="4800" b="1" dirty="0">
                <a:solidFill>
                  <a:srgbClr val="084772"/>
                </a:solidFill>
                <a:latin typeface="方正兰亭粗黑简体" panose="02000000000000000000" pitchFamily="2" charset="-122"/>
                <a:ea typeface="方正兰亭粗黑简体" panose="02000000000000000000" pitchFamily="2" charset="-122"/>
              </a:rPr>
              <a:t>改进方向</a:t>
            </a:r>
            <a:endParaRPr lang="zh-CN" altLang="en-US" sz="4800" b="1" dirty="0">
              <a:solidFill>
                <a:srgbClr val="084772"/>
              </a:solidFill>
              <a:latin typeface="方正兰亭粗黑简体" panose="02000000000000000000" pitchFamily="2" charset="-122"/>
              <a:ea typeface="方正兰亭粗黑简体" panose="02000000000000000000" pitchFamily="2" charset="-122"/>
            </a:endParaRPr>
          </a:p>
        </p:txBody>
      </p:sp>
      <p:sp>
        <p:nvSpPr>
          <p:cNvPr id="19" name="TextBox 29"/>
          <p:cNvSpPr txBox="1"/>
          <p:nvPr/>
        </p:nvSpPr>
        <p:spPr>
          <a:xfrm>
            <a:off x="7032457" y="3586839"/>
            <a:ext cx="3332593" cy="1167499"/>
          </a:xfrm>
          <a:prstGeom prst="rect">
            <a:avLst/>
          </a:prstGeom>
          <a:noFill/>
        </p:spPr>
        <p:txBody>
          <a:bodyPr wrap="square" rtlCol="0">
            <a:spAutoFit/>
          </a:bodyPr>
          <a:lstStyle/>
          <a:p>
            <a:pPr>
              <a:lnSpc>
                <a:spcPct val="150000"/>
              </a:lnSpc>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通过阅读原论文中各部分细节的实现方法，结合之前了解的</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CNN</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相关改进</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Tips</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，我提出以下几个尝试改进该模块的方向。</a:t>
            </a:r>
            <a:endParaRPr lang="zh-CN" altLang="en-US" sz="1200" dirty="0">
              <a:solidFill>
                <a:srgbClr val="000000"/>
              </a:solidFill>
              <a:latin typeface="华文细黑" panose="02010600040101010101" pitchFamily="2" charset="-122"/>
              <a:ea typeface="华文细黑" panose="02010600040101010101" pitchFamily="2" charset="-122"/>
            </a:endParaRPr>
          </a:p>
        </p:txBody>
      </p:sp>
      <p:grpSp>
        <p:nvGrpSpPr>
          <p:cNvPr id="21" name="组合 20"/>
          <p:cNvGrpSpPr/>
          <p:nvPr/>
        </p:nvGrpSpPr>
        <p:grpSpPr>
          <a:xfrm>
            <a:off x="3373420" y="4672525"/>
            <a:ext cx="986475" cy="765512"/>
            <a:chOff x="1326496" y="4283251"/>
            <a:chExt cx="1129493" cy="796573"/>
          </a:xfrm>
        </p:grpSpPr>
        <p:cxnSp>
          <p:nvCxnSpPr>
            <p:cNvPr id="22" name="直接连接符 21"/>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Freeform 897"/>
          <p:cNvSpPr>
            <a:spLocks noEditPoints="1"/>
          </p:cNvSpPr>
          <p:nvPr/>
        </p:nvSpPr>
        <p:spPr bwMode="auto">
          <a:xfrm>
            <a:off x="2268927" y="3348823"/>
            <a:ext cx="594434" cy="715179"/>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084772"/>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ea typeface="微软雅黑" panose="020B0503020204020204" pitchFamily="34" charset="-122"/>
            </a:endParaRPr>
          </a:p>
        </p:txBody>
      </p:sp>
      <p:grpSp>
        <p:nvGrpSpPr>
          <p:cNvPr id="39" name="组合 38"/>
          <p:cNvGrpSpPr/>
          <p:nvPr/>
        </p:nvGrpSpPr>
        <p:grpSpPr>
          <a:xfrm>
            <a:off x="0" y="247949"/>
            <a:ext cx="12192000" cy="378554"/>
            <a:chOff x="0" y="247949"/>
            <a:chExt cx="12192000" cy="378554"/>
          </a:xfrm>
        </p:grpSpPr>
        <p:sp>
          <p:nvSpPr>
            <p:cNvPr id="40" name="矩形 39"/>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27"/>
          <p:cNvSpPr txBox="1"/>
          <p:nvPr/>
        </p:nvSpPr>
        <p:spPr>
          <a:xfrm>
            <a:off x="563525" y="310634"/>
            <a:ext cx="2892074" cy="307777"/>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1400" spc="600" dirty="0">
                <a:solidFill>
                  <a:srgbClr val="084772"/>
                </a:solidFill>
                <a:latin typeface="微软雅黑" panose="020B0503020204020204" pitchFamily="34" charset="-122"/>
                <a:ea typeface="微软雅黑" panose="020B0503020204020204" pitchFamily="34" charset="-122"/>
              </a:rPr>
              <a:t>Triplet Attention</a:t>
            </a:r>
            <a:endParaRPr lang="zh-CN" altLang="en-US" sz="1400" spc="600" dirty="0">
              <a:solidFill>
                <a:srgbClr val="0847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Scale>
                                      <p:cBhvr>
                                        <p:cTn id="1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
                                        </p:tgtEl>
                                        <p:attrNameLst>
                                          <p:attrName>ppt_x</p:attrName>
                                          <p:attrName>ppt_y</p:attrName>
                                        </p:attrNameLst>
                                      </p:cBhvr>
                                    </p:animMotion>
                                    <p:animEffect transition="in" filter="fade">
                                      <p:cBhvr>
                                        <p:cTn id="13" dur="1000"/>
                                        <p:tgtEl>
                                          <p:spTgt spid="3"/>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Scale>
                                      <p:cBhvr>
                                        <p:cTn id="16"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
                                        </p:tgtEl>
                                        <p:attrNameLst>
                                          <p:attrName>ppt_x</p:attrName>
                                          <p:attrName>ppt_y</p:attrName>
                                        </p:attrNameLst>
                                      </p:cBhvr>
                                    </p:animMotion>
                                    <p:animEffect transition="in" filter="fade">
                                      <p:cBhvr>
                                        <p:cTn id="18" dur="1000"/>
                                        <p:tgtEl>
                                          <p:spTgt spid="2"/>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1"/>
                                        </p:tgtEl>
                                        <p:attrNameLst>
                                          <p:attrName>ppt_x</p:attrName>
                                          <p:attrName>ppt_y</p:attrName>
                                        </p:attrNameLst>
                                      </p:cBhvr>
                                    </p:animMotion>
                                    <p:animEffect transition="in" filter="fade">
                                      <p:cBhvr>
                                        <p:cTn id="23" dur="1000"/>
                                        <p:tgtEl>
                                          <p:spTgt spid="11"/>
                                        </p:tgtEl>
                                      </p:cBhvr>
                                    </p:animEffect>
                                  </p:childTnLst>
                                </p:cTn>
                              </p:par>
                              <p:par>
                                <p:cTn id="24" presetID="52"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Scale>
                                      <p:cBhvr>
                                        <p:cTn id="2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7"/>
                                        </p:tgtEl>
                                        <p:attrNameLst>
                                          <p:attrName>ppt_x</p:attrName>
                                          <p:attrName>ppt_y</p:attrName>
                                        </p:attrNameLst>
                                      </p:cBhvr>
                                    </p:animMotion>
                                    <p:animEffect transition="in" filter="fade">
                                      <p:cBhvr>
                                        <p:cTn id="28" dur="1000"/>
                                        <p:tgtEl>
                                          <p:spTgt spid="17"/>
                                        </p:tgtEl>
                                      </p:cBhvr>
                                    </p:animEffect>
                                  </p:childTnLst>
                                </p:cTn>
                              </p:par>
                              <p:par>
                                <p:cTn id="29" presetID="52"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Scale>
                                      <p:cBhvr>
                                        <p:cTn id="31"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1"/>
                                        </p:tgtEl>
                                        <p:attrNameLst>
                                          <p:attrName>ppt_x</p:attrName>
                                          <p:attrName>ppt_y</p:attrName>
                                        </p:attrNameLst>
                                      </p:cBhvr>
                                    </p:animMotion>
                                    <p:animEffect transition="in" filter="fade">
                                      <p:cBhvr>
                                        <p:cTn id="33" dur="1000"/>
                                        <p:tgtEl>
                                          <p:spTgt spid="21"/>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Scale>
                                      <p:cBhvr>
                                        <p:cTn id="36"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8"/>
                                        </p:tgtEl>
                                        <p:attrNameLst>
                                          <p:attrName>ppt_x</p:attrName>
                                          <p:attrName>ppt_y</p:attrName>
                                        </p:attrNameLst>
                                      </p:cBhvr>
                                    </p:animMotion>
                                    <p:animEffect transition="in" filter="fade">
                                      <p:cBhvr>
                                        <p:cTn id="38" dur="1000"/>
                                        <p:tgtEl>
                                          <p:spTgt spid="3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randombar(horizontal)">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11" grpId="0" bldLvl="0" animBg="1"/>
      <p:bldP spid="18" grpId="0"/>
      <p:bldP spid="19" grpId="0"/>
      <p:bldP spid="3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506413" y="1226867"/>
            <a:ext cx="5906324" cy="4505954"/>
          </a:xfrm>
          <a:prstGeom prst="rect">
            <a:avLst/>
          </a:prstGeom>
        </p:spPr>
      </p:pic>
      <p:sp>
        <p:nvSpPr>
          <p:cNvPr id="23" name="TextBox 22"/>
          <p:cNvSpPr txBox="1"/>
          <p:nvPr/>
        </p:nvSpPr>
        <p:spPr>
          <a:xfrm>
            <a:off x="8967323" y="962974"/>
            <a:ext cx="2909204" cy="5045484"/>
          </a:xfrm>
          <a:prstGeom prst="rect">
            <a:avLst/>
          </a:prstGeom>
          <a:noFill/>
        </p:spPr>
        <p:txBody>
          <a:bodyPr wrap="square" rtlCol="0">
            <a:spAutoFit/>
          </a:bodyPr>
          <a:lstStyle/>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原模型经过</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Z-pool</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后第一维度会被压缩成</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pc="300" dirty="0" err="1">
                <a:solidFill>
                  <a:schemeClr val="tx1">
                    <a:lumMod val="75000"/>
                    <a:lumOff val="25000"/>
                  </a:schemeClr>
                </a:solidFill>
                <a:latin typeface="微软雅黑" panose="020B0503020204020204" pitchFamily="34" charset="-122"/>
                <a:ea typeface="微软雅黑" panose="020B0503020204020204" pitchFamily="34" charset="-122"/>
              </a:rPr>
              <a:t>maxPool,AvgPool</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，用于存储被压缩维度的特征值，但仅用</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Max</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于</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Avg</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可以表征该维度的特征值吗？可能会有更富有特征的属性来表示，这里我提出两种方法：</a:t>
            </a: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1</a:t>
            </a:r>
            <a:r>
              <a:rPr lang="en-US" altLang="zh-CN" sz="1200" b="1"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b="1" spc="300" dirty="0">
                <a:solidFill>
                  <a:schemeClr val="tx1">
                    <a:lumMod val="75000"/>
                    <a:lumOff val="25000"/>
                  </a:schemeClr>
                </a:solidFill>
                <a:latin typeface="微软雅黑" panose="020B0503020204020204" pitchFamily="34" charset="-122"/>
                <a:ea typeface="微软雅黑" panose="020B0503020204020204" pitchFamily="34" charset="-122"/>
              </a:rPr>
              <a:t>对该维度使用线性函数</a:t>
            </a:r>
            <a:r>
              <a:rPr lang="en-US" altLang="zh-CN" sz="1200" b="1"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b="1" spc="300" dirty="0">
                <a:solidFill>
                  <a:schemeClr val="tx1">
                    <a:lumMod val="75000"/>
                    <a:lumOff val="25000"/>
                  </a:schemeClr>
                </a:solidFill>
                <a:latin typeface="微软雅黑" panose="020B0503020204020204" pitchFamily="34" charset="-122"/>
                <a:ea typeface="微软雅黑" panose="020B0503020204020204" pitchFamily="34" charset="-122"/>
              </a:rPr>
              <a:t>全连接的方式获取该维度的特征值，</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这种方法虽然会增加参数量，但相比于全局参数量容积，可以忽略不计。</a:t>
            </a: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b="1" spc="3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200" b="1"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b="1" spc="300" dirty="0" err="1">
                <a:solidFill>
                  <a:schemeClr val="tx1">
                    <a:lumMod val="75000"/>
                    <a:lumOff val="25000"/>
                  </a:schemeClr>
                </a:solidFill>
                <a:latin typeface="微软雅黑" panose="020B0503020204020204" pitchFamily="34" charset="-122"/>
                <a:ea typeface="微软雅黑" panose="020B0503020204020204" pitchFamily="34" charset="-122"/>
              </a:rPr>
              <a:t>maxPool,AvgPool</a:t>
            </a:r>
            <a:r>
              <a:rPr lang="en-US" altLang="zh-CN" sz="1200" b="1" spc="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b="1" spc="300" dirty="0">
                <a:solidFill>
                  <a:schemeClr val="tx1">
                    <a:lumMod val="75000"/>
                    <a:lumOff val="25000"/>
                  </a:schemeClr>
                </a:solidFill>
                <a:latin typeface="微软雅黑" panose="020B0503020204020204" pitchFamily="34" charset="-122"/>
                <a:ea typeface="微软雅黑" panose="020B0503020204020204" pitchFamily="34" charset="-122"/>
              </a:rPr>
              <a:t>后续增加两个权重</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，用于权衡</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Max</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Avg</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两个数值的重要性。该方法仅增加</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个参数，对于实际参数量不会有太大改变。</a:t>
            </a:r>
            <a:endParaRPr lang="en-US" altLang="zh-CN" sz="1200" dirty="0">
              <a:solidFill>
                <a:srgbClr val="000000"/>
              </a:solidFill>
              <a:latin typeface="华文细黑" panose="02010600040101010101" pitchFamily="2" charset="-122"/>
              <a:ea typeface="华文细黑" panose="02010600040101010101" pitchFamily="2" charset="-122"/>
            </a:endParaRPr>
          </a:p>
        </p:txBody>
      </p:sp>
      <p:grpSp>
        <p:nvGrpSpPr>
          <p:cNvPr id="12" name="组合 11"/>
          <p:cNvGrpSpPr/>
          <p:nvPr/>
        </p:nvGrpSpPr>
        <p:grpSpPr>
          <a:xfrm>
            <a:off x="7308273" y="1429399"/>
            <a:ext cx="1635753" cy="1352285"/>
            <a:chOff x="6597007" y="2688634"/>
            <a:chExt cx="1635753" cy="1352285"/>
          </a:xfrm>
        </p:grpSpPr>
        <p:sp>
          <p:nvSpPr>
            <p:cNvPr id="10" name="任意多边形 9"/>
            <p:cNvSpPr/>
            <p:nvPr/>
          </p:nvSpPr>
          <p:spPr>
            <a:xfrm flipH="1">
              <a:off x="6597007" y="2688634"/>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83940 w 1219200"/>
                <a:gd name="connsiteY6-14" fmla="*/ 614164 h 704850"/>
                <a:gd name="connsiteX7" fmla="*/ 1219200 w 1219200"/>
                <a:gd name="connsiteY7" fmla="*/ 704850 h 704850"/>
                <a:gd name="connsiteX0-15" fmla="*/ 1219200 w 1226815"/>
                <a:gd name="connsiteY0-16" fmla="*/ 704850 h 1014214"/>
                <a:gd name="connsiteX1-17" fmla="*/ 809625 w 1226815"/>
                <a:gd name="connsiteY1-18" fmla="*/ 0 h 1014214"/>
                <a:gd name="connsiteX2-19" fmla="*/ 95250 w 1226815"/>
                <a:gd name="connsiteY2-20" fmla="*/ 0 h 1014214"/>
                <a:gd name="connsiteX3-21" fmla="*/ 0 w 1226815"/>
                <a:gd name="connsiteY3-22" fmla="*/ 200025 h 1014214"/>
                <a:gd name="connsiteX4-23" fmla="*/ 95250 w 1226815"/>
                <a:gd name="connsiteY4-24" fmla="*/ 400050 h 1014214"/>
                <a:gd name="connsiteX5-25" fmla="*/ 828675 w 1226815"/>
                <a:gd name="connsiteY5-26" fmla="*/ 400050 h 1014214"/>
                <a:gd name="connsiteX6-27" fmla="*/ 1226815 w 1226815"/>
                <a:gd name="connsiteY6-28" fmla="*/ 1014214 h 1014214"/>
                <a:gd name="connsiteX7-29" fmla="*/ 1219200 w 1226815"/>
                <a:gd name="connsiteY7-30" fmla="*/ 704850 h 1014214"/>
                <a:gd name="connsiteX0-31" fmla="*/ 1226815 w 1226815"/>
                <a:gd name="connsiteY0-32" fmla="*/ 1014214 h 1014214"/>
                <a:gd name="connsiteX1-33" fmla="*/ 809625 w 1226815"/>
                <a:gd name="connsiteY1-34" fmla="*/ 0 h 1014214"/>
                <a:gd name="connsiteX2-35" fmla="*/ 95250 w 1226815"/>
                <a:gd name="connsiteY2-36" fmla="*/ 0 h 1014214"/>
                <a:gd name="connsiteX3-37" fmla="*/ 0 w 1226815"/>
                <a:gd name="connsiteY3-38" fmla="*/ 200025 h 1014214"/>
                <a:gd name="connsiteX4-39" fmla="*/ 95250 w 1226815"/>
                <a:gd name="connsiteY4-40" fmla="*/ 400050 h 1014214"/>
                <a:gd name="connsiteX5-41" fmla="*/ 828675 w 1226815"/>
                <a:gd name="connsiteY5-42" fmla="*/ 400050 h 1014214"/>
                <a:gd name="connsiteX6-43" fmla="*/ 1226815 w 1226815"/>
                <a:gd name="connsiteY6-44" fmla="*/ 1014214 h 1014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rgbClr val="000000"/>
                </a:solidFill>
              </a:endParaRPr>
            </a:p>
          </p:txBody>
        </p:sp>
        <p:grpSp>
          <p:nvGrpSpPr>
            <p:cNvPr id="24" name="组合 23"/>
            <p:cNvGrpSpPr/>
            <p:nvPr/>
          </p:nvGrpSpPr>
          <p:grpSpPr>
            <a:xfrm>
              <a:off x="7445206"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 name="组合 4"/>
          <p:cNvGrpSpPr/>
          <p:nvPr/>
        </p:nvGrpSpPr>
        <p:grpSpPr>
          <a:xfrm rot="15683186">
            <a:off x="1486162" y="4303859"/>
            <a:ext cx="1858235" cy="1651000"/>
            <a:chOff x="1199910" y="3249361"/>
            <a:chExt cx="1858235" cy="1651000"/>
          </a:xfrm>
        </p:grpSpPr>
        <p:sp>
          <p:nvSpPr>
            <p:cNvPr id="8" name="任意多边形 7"/>
            <p:cNvSpPr/>
            <p:nvPr/>
          </p:nvSpPr>
          <p:spPr>
            <a:xfrm>
              <a:off x="1199910" y="3249361"/>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22201 w 1219200"/>
                <a:gd name="connsiteY6-14" fmla="*/ 561975 h 704850"/>
                <a:gd name="connsiteX7" fmla="*/ 1219200 w 1219200"/>
                <a:gd name="connsiteY7" fmla="*/ 704850 h 704850"/>
                <a:gd name="connsiteX0-15" fmla="*/ 1219200 w 1393676"/>
                <a:gd name="connsiteY0-16" fmla="*/ 704850 h 1238250"/>
                <a:gd name="connsiteX1-17" fmla="*/ 809625 w 1393676"/>
                <a:gd name="connsiteY1-18" fmla="*/ 0 h 1238250"/>
                <a:gd name="connsiteX2-19" fmla="*/ 95250 w 1393676"/>
                <a:gd name="connsiteY2-20" fmla="*/ 0 h 1238250"/>
                <a:gd name="connsiteX3-21" fmla="*/ 0 w 1393676"/>
                <a:gd name="connsiteY3-22" fmla="*/ 200025 h 1238250"/>
                <a:gd name="connsiteX4-23" fmla="*/ 95250 w 1393676"/>
                <a:gd name="connsiteY4-24" fmla="*/ 400050 h 1238250"/>
                <a:gd name="connsiteX5-25" fmla="*/ 828675 w 1393676"/>
                <a:gd name="connsiteY5-26" fmla="*/ 400050 h 1238250"/>
                <a:gd name="connsiteX6-27" fmla="*/ 1393676 w 1393676"/>
                <a:gd name="connsiteY6-28" fmla="*/ 1238250 h 1238250"/>
                <a:gd name="connsiteX7-29" fmla="*/ 1219200 w 1393676"/>
                <a:gd name="connsiteY7-30" fmla="*/ 704850 h 1238250"/>
                <a:gd name="connsiteX0-31" fmla="*/ 1393676 w 1393676"/>
                <a:gd name="connsiteY0-32" fmla="*/ 1238250 h 1238250"/>
                <a:gd name="connsiteX1-33" fmla="*/ 809625 w 1393676"/>
                <a:gd name="connsiteY1-34" fmla="*/ 0 h 1238250"/>
                <a:gd name="connsiteX2-35" fmla="*/ 95250 w 1393676"/>
                <a:gd name="connsiteY2-36" fmla="*/ 0 h 1238250"/>
                <a:gd name="connsiteX3-37" fmla="*/ 0 w 1393676"/>
                <a:gd name="connsiteY3-38" fmla="*/ 200025 h 1238250"/>
                <a:gd name="connsiteX4-39" fmla="*/ 95250 w 1393676"/>
                <a:gd name="connsiteY4-40" fmla="*/ 400050 h 1238250"/>
                <a:gd name="connsiteX5-41" fmla="*/ 828675 w 1393676"/>
                <a:gd name="connsiteY5-42" fmla="*/ 400050 h 1238250"/>
                <a:gd name="connsiteX6-43" fmla="*/ 1393676 w 1393676"/>
                <a:gd name="connsiteY6-44" fmla="*/ 1238250 h 1238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grpSp>
          <p:nvGrpSpPr>
            <p:cNvPr id="27" name="组合 26"/>
            <p:cNvGrpSpPr/>
            <p:nvPr/>
          </p:nvGrpSpPr>
          <p:grpSpPr>
            <a:xfrm>
              <a:off x="1612108" y="3422073"/>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4" name="组合 63"/>
          <p:cNvGrpSpPr/>
          <p:nvPr/>
        </p:nvGrpSpPr>
        <p:grpSpPr>
          <a:xfrm rot="10800000">
            <a:off x="4306921" y="5527321"/>
            <a:ext cx="1653527" cy="822063"/>
            <a:chOff x="7145823" y="4421554"/>
            <a:chExt cx="1653527" cy="822063"/>
          </a:xfrm>
        </p:grpSpPr>
        <p:sp>
          <p:nvSpPr>
            <p:cNvPr id="11" name="任意多边形 10"/>
            <p:cNvSpPr/>
            <p:nvPr/>
          </p:nvSpPr>
          <p:spPr>
            <a:xfrm flipH="1">
              <a:off x="7145823" y="4421554"/>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1135370 w 1219200"/>
                <a:gd name="connsiteY1-4" fmla="*/ 530822 h 704850"/>
                <a:gd name="connsiteX2-5" fmla="*/ 809625 w 1219200"/>
                <a:gd name="connsiteY2-6" fmla="*/ 0 h 704850"/>
                <a:gd name="connsiteX3-7" fmla="*/ 95250 w 1219200"/>
                <a:gd name="connsiteY3-8" fmla="*/ 0 h 704850"/>
                <a:gd name="connsiteX4-9" fmla="*/ 0 w 1219200"/>
                <a:gd name="connsiteY4-10" fmla="*/ 200025 h 704850"/>
                <a:gd name="connsiteX5-11" fmla="*/ 95250 w 1219200"/>
                <a:gd name="connsiteY5-12" fmla="*/ 400050 h 704850"/>
                <a:gd name="connsiteX6-13" fmla="*/ 828675 w 1219200"/>
                <a:gd name="connsiteY6-14" fmla="*/ 400050 h 704850"/>
                <a:gd name="connsiteX7" fmla="*/ 1219200 w 1219200"/>
                <a:gd name="connsiteY7" fmla="*/ 704850 h 704850"/>
                <a:gd name="connsiteX0-15" fmla="*/ 1219200 w 1219200"/>
                <a:gd name="connsiteY0-16" fmla="*/ 704850 h 704850"/>
                <a:gd name="connsiteX1-17" fmla="*/ 1135370 w 1219200"/>
                <a:gd name="connsiteY1-18" fmla="*/ 530822 h 704850"/>
                <a:gd name="connsiteX2-19" fmla="*/ 809625 w 1219200"/>
                <a:gd name="connsiteY2-20" fmla="*/ 0 h 704850"/>
                <a:gd name="connsiteX3-21" fmla="*/ 95250 w 1219200"/>
                <a:gd name="connsiteY3-22" fmla="*/ 0 h 704850"/>
                <a:gd name="connsiteX4-23" fmla="*/ 0 w 1219200"/>
                <a:gd name="connsiteY4-24" fmla="*/ 200025 h 704850"/>
                <a:gd name="connsiteX5-25" fmla="*/ 95250 w 1219200"/>
                <a:gd name="connsiteY5-26" fmla="*/ 400050 h 704850"/>
                <a:gd name="connsiteX6-27" fmla="*/ 828675 w 1219200"/>
                <a:gd name="connsiteY6-28" fmla="*/ 400050 h 704850"/>
                <a:gd name="connsiteX7-29" fmla="*/ 1021070 w 1219200"/>
                <a:gd name="connsiteY7-30" fmla="*/ 549872 h 704850"/>
                <a:gd name="connsiteX8" fmla="*/ 1219200 w 1219200"/>
                <a:gd name="connsiteY8" fmla="*/ 704850 h 704850"/>
                <a:gd name="connsiteX0-31" fmla="*/ 1021070 w 1135370"/>
                <a:gd name="connsiteY0-32" fmla="*/ 549872 h 549872"/>
                <a:gd name="connsiteX1-33" fmla="*/ 1135370 w 1135370"/>
                <a:gd name="connsiteY1-34" fmla="*/ 530822 h 549872"/>
                <a:gd name="connsiteX2-35" fmla="*/ 809625 w 1135370"/>
                <a:gd name="connsiteY2-36" fmla="*/ 0 h 549872"/>
                <a:gd name="connsiteX3-37" fmla="*/ 95250 w 1135370"/>
                <a:gd name="connsiteY3-38" fmla="*/ 0 h 549872"/>
                <a:gd name="connsiteX4-39" fmla="*/ 0 w 1135370"/>
                <a:gd name="connsiteY4-40" fmla="*/ 200025 h 549872"/>
                <a:gd name="connsiteX5-41" fmla="*/ 95250 w 1135370"/>
                <a:gd name="connsiteY5-42" fmla="*/ 400050 h 549872"/>
                <a:gd name="connsiteX6-43" fmla="*/ 828675 w 1135370"/>
                <a:gd name="connsiteY6-44" fmla="*/ 400050 h 549872"/>
                <a:gd name="connsiteX7-45" fmla="*/ 1021070 w 1135370"/>
                <a:gd name="connsiteY7-46" fmla="*/ 549872 h 549872"/>
                <a:gd name="connsiteX0-47" fmla="*/ 1211570 w 1211570"/>
                <a:gd name="connsiteY0-48" fmla="*/ 626072 h 626072"/>
                <a:gd name="connsiteX1-49" fmla="*/ 1135370 w 1211570"/>
                <a:gd name="connsiteY1-50" fmla="*/ 530822 h 626072"/>
                <a:gd name="connsiteX2-51" fmla="*/ 809625 w 1211570"/>
                <a:gd name="connsiteY2-52" fmla="*/ 0 h 626072"/>
                <a:gd name="connsiteX3-53" fmla="*/ 95250 w 1211570"/>
                <a:gd name="connsiteY3-54" fmla="*/ 0 h 626072"/>
                <a:gd name="connsiteX4-55" fmla="*/ 0 w 1211570"/>
                <a:gd name="connsiteY4-56" fmla="*/ 200025 h 626072"/>
                <a:gd name="connsiteX5-57" fmla="*/ 95250 w 1211570"/>
                <a:gd name="connsiteY5-58" fmla="*/ 400050 h 626072"/>
                <a:gd name="connsiteX6-59" fmla="*/ 828675 w 1211570"/>
                <a:gd name="connsiteY6-60" fmla="*/ 400050 h 626072"/>
                <a:gd name="connsiteX7-61" fmla="*/ 1211570 w 1211570"/>
                <a:gd name="connsiteY7-62" fmla="*/ 626072 h 626072"/>
                <a:gd name="connsiteX0-63" fmla="*/ 1211570 w 1211570"/>
                <a:gd name="connsiteY0-64" fmla="*/ 626072 h 626072"/>
                <a:gd name="connsiteX1-65" fmla="*/ 809625 w 1211570"/>
                <a:gd name="connsiteY1-66" fmla="*/ 0 h 626072"/>
                <a:gd name="connsiteX2-67" fmla="*/ 95250 w 1211570"/>
                <a:gd name="connsiteY2-68" fmla="*/ 0 h 626072"/>
                <a:gd name="connsiteX3-69" fmla="*/ 0 w 1211570"/>
                <a:gd name="connsiteY3-70" fmla="*/ 200025 h 626072"/>
                <a:gd name="connsiteX4-71" fmla="*/ 95250 w 1211570"/>
                <a:gd name="connsiteY4-72" fmla="*/ 400050 h 626072"/>
                <a:gd name="connsiteX5-73" fmla="*/ 828675 w 1211570"/>
                <a:gd name="connsiteY5-74" fmla="*/ 400050 h 626072"/>
                <a:gd name="connsiteX6-75" fmla="*/ 1211570 w 1211570"/>
                <a:gd name="connsiteY6-76" fmla="*/ 626072 h 626072"/>
                <a:gd name="connsiteX0-77" fmla="*/ 1211570 w 1211570"/>
                <a:gd name="connsiteY0-78" fmla="*/ 626072 h 626072"/>
                <a:gd name="connsiteX1-79" fmla="*/ 809625 w 1211570"/>
                <a:gd name="connsiteY1-80" fmla="*/ 0 h 626072"/>
                <a:gd name="connsiteX2-81" fmla="*/ 95250 w 1211570"/>
                <a:gd name="connsiteY2-82" fmla="*/ 0 h 626072"/>
                <a:gd name="connsiteX3-83" fmla="*/ 0 w 1211570"/>
                <a:gd name="connsiteY3-84" fmla="*/ 200025 h 626072"/>
                <a:gd name="connsiteX4-85" fmla="*/ 95250 w 1211570"/>
                <a:gd name="connsiteY4-86" fmla="*/ 400050 h 626072"/>
                <a:gd name="connsiteX5-87" fmla="*/ 828675 w 1211570"/>
                <a:gd name="connsiteY5-88" fmla="*/ 400050 h 626072"/>
                <a:gd name="connsiteX6-89" fmla="*/ 1002020 w 1211570"/>
                <a:gd name="connsiteY6-90" fmla="*/ 511772 h 626072"/>
                <a:gd name="connsiteX7-91" fmla="*/ 1211570 w 1211570"/>
                <a:gd name="connsiteY7-92" fmla="*/ 626072 h 626072"/>
                <a:gd name="connsiteX0-93" fmla="*/ 1211570 w 1211570"/>
                <a:gd name="connsiteY0-94" fmla="*/ 626072 h 626072"/>
                <a:gd name="connsiteX1-95" fmla="*/ 1087745 w 1211570"/>
                <a:gd name="connsiteY1-96" fmla="*/ 416522 h 626072"/>
                <a:gd name="connsiteX2-97" fmla="*/ 809625 w 1211570"/>
                <a:gd name="connsiteY2-98" fmla="*/ 0 h 626072"/>
                <a:gd name="connsiteX3-99" fmla="*/ 95250 w 1211570"/>
                <a:gd name="connsiteY3-100" fmla="*/ 0 h 626072"/>
                <a:gd name="connsiteX4-101" fmla="*/ 0 w 1211570"/>
                <a:gd name="connsiteY4-102" fmla="*/ 200025 h 626072"/>
                <a:gd name="connsiteX5-103" fmla="*/ 95250 w 1211570"/>
                <a:gd name="connsiteY5-104" fmla="*/ 400050 h 626072"/>
                <a:gd name="connsiteX6-105" fmla="*/ 828675 w 1211570"/>
                <a:gd name="connsiteY6-106" fmla="*/ 400050 h 626072"/>
                <a:gd name="connsiteX7-107" fmla="*/ 1002020 w 1211570"/>
                <a:gd name="connsiteY7-108" fmla="*/ 511772 h 626072"/>
                <a:gd name="connsiteX8-109" fmla="*/ 1211570 w 1211570"/>
                <a:gd name="connsiteY8-110" fmla="*/ 626072 h 626072"/>
                <a:gd name="connsiteX0-111" fmla="*/ 1392545 w 1392545"/>
                <a:gd name="connsiteY0-112" fmla="*/ 540347 h 540347"/>
                <a:gd name="connsiteX1-113" fmla="*/ 1087745 w 1392545"/>
                <a:gd name="connsiteY1-114" fmla="*/ 416522 h 540347"/>
                <a:gd name="connsiteX2-115" fmla="*/ 809625 w 1392545"/>
                <a:gd name="connsiteY2-116" fmla="*/ 0 h 540347"/>
                <a:gd name="connsiteX3-117" fmla="*/ 95250 w 1392545"/>
                <a:gd name="connsiteY3-118" fmla="*/ 0 h 540347"/>
                <a:gd name="connsiteX4-119" fmla="*/ 0 w 1392545"/>
                <a:gd name="connsiteY4-120" fmla="*/ 200025 h 540347"/>
                <a:gd name="connsiteX5-121" fmla="*/ 95250 w 1392545"/>
                <a:gd name="connsiteY5-122" fmla="*/ 400050 h 540347"/>
                <a:gd name="connsiteX6-123" fmla="*/ 828675 w 1392545"/>
                <a:gd name="connsiteY6-124" fmla="*/ 400050 h 540347"/>
                <a:gd name="connsiteX7-125" fmla="*/ 1002020 w 1392545"/>
                <a:gd name="connsiteY7-126" fmla="*/ 511772 h 540347"/>
                <a:gd name="connsiteX8-127" fmla="*/ 1392545 w 1392545"/>
                <a:gd name="connsiteY8-128" fmla="*/ 540347 h 540347"/>
                <a:gd name="connsiteX0-129" fmla="*/ 1392545 w 1392545"/>
                <a:gd name="connsiteY0-130" fmla="*/ 540347 h 616547"/>
                <a:gd name="connsiteX1-131" fmla="*/ 1087745 w 1392545"/>
                <a:gd name="connsiteY1-132" fmla="*/ 416522 h 616547"/>
                <a:gd name="connsiteX2-133" fmla="*/ 809625 w 1392545"/>
                <a:gd name="connsiteY2-134" fmla="*/ 0 h 616547"/>
                <a:gd name="connsiteX3-135" fmla="*/ 95250 w 1392545"/>
                <a:gd name="connsiteY3-136" fmla="*/ 0 h 616547"/>
                <a:gd name="connsiteX4-137" fmla="*/ 0 w 1392545"/>
                <a:gd name="connsiteY4-138" fmla="*/ 200025 h 616547"/>
                <a:gd name="connsiteX5-139" fmla="*/ 95250 w 1392545"/>
                <a:gd name="connsiteY5-140" fmla="*/ 400050 h 616547"/>
                <a:gd name="connsiteX6-141" fmla="*/ 828675 w 1392545"/>
                <a:gd name="connsiteY6-142" fmla="*/ 400050 h 616547"/>
                <a:gd name="connsiteX7-143" fmla="*/ 1240145 w 1392545"/>
                <a:gd name="connsiteY7-144" fmla="*/ 616547 h 616547"/>
                <a:gd name="connsiteX8-145" fmla="*/ 1392545 w 1392545"/>
                <a:gd name="connsiteY8-146" fmla="*/ 540347 h 616547"/>
                <a:gd name="connsiteX0-147" fmla="*/ 1240145 w 1240145"/>
                <a:gd name="connsiteY0-148" fmla="*/ 616547 h 616547"/>
                <a:gd name="connsiteX1-149" fmla="*/ 1087745 w 1240145"/>
                <a:gd name="connsiteY1-150" fmla="*/ 416522 h 616547"/>
                <a:gd name="connsiteX2-151" fmla="*/ 809625 w 1240145"/>
                <a:gd name="connsiteY2-152" fmla="*/ 0 h 616547"/>
                <a:gd name="connsiteX3-153" fmla="*/ 95250 w 1240145"/>
                <a:gd name="connsiteY3-154" fmla="*/ 0 h 616547"/>
                <a:gd name="connsiteX4-155" fmla="*/ 0 w 1240145"/>
                <a:gd name="connsiteY4-156" fmla="*/ 200025 h 616547"/>
                <a:gd name="connsiteX5-157" fmla="*/ 95250 w 1240145"/>
                <a:gd name="connsiteY5-158" fmla="*/ 400050 h 616547"/>
                <a:gd name="connsiteX6-159" fmla="*/ 828675 w 1240145"/>
                <a:gd name="connsiteY6-160" fmla="*/ 400050 h 616547"/>
                <a:gd name="connsiteX7-161" fmla="*/ 1240145 w 1240145"/>
                <a:gd name="connsiteY7-162" fmla="*/ 616547 h 616547"/>
                <a:gd name="connsiteX0-163" fmla="*/ 1240145 w 1240145"/>
                <a:gd name="connsiteY0-164" fmla="*/ 616547 h 616547"/>
                <a:gd name="connsiteX1-165" fmla="*/ 809625 w 1240145"/>
                <a:gd name="connsiteY1-166" fmla="*/ 0 h 616547"/>
                <a:gd name="connsiteX2-167" fmla="*/ 95250 w 1240145"/>
                <a:gd name="connsiteY2-168" fmla="*/ 0 h 616547"/>
                <a:gd name="connsiteX3-169" fmla="*/ 0 w 1240145"/>
                <a:gd name="connsiteY3-170" fmla="*/ 200025 h 616547"/>
                <a:gd name="connsiteX4-171" fmla="*/ 95250 w 1240145"/>
                <a:gd name="connsiteY4-172" fmla="*/ 400050 h 616547"/>
                <a:gd name="connsiteX5-173" fmla="*/ 828675 w 1240145"/>
                <a:gd name="connsiteY5-174" fmla="*/ 400050 h 616547"/>
                <a:gd name="connsiteX6-175" fmla="*/ 1240145 w 1240145"/>
                <a:gd name="connsiteY6-176" fmla="*/ 616547 h 6165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3D38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rgbClr val="000000"/>
                </a:solidFill>
              </a:endParaRPr>
            </a:p>
          </p:txBody>
        </p:sp>
        <p:grpSp>
          <p:nvGrpSpPr>
            <p:cNvPr id="44" name="组合 43"/>
            <p:cNvGrpSpPr/>
            <p:nvPr/>
          </p:nvGrpSpPr>
          <p:grpSpPr>
            <a:xfrm>
              <a:off x="8069438" y="4520068"/>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9" name="组合 8"/>
          <p:cNvGrpSpPr/>
          <p:nvPr/>
        </p:nvGrpSpPr>
        <p:grpSpPr>
          <a:xfrm>
            <a:off x="1524000" y="1634836"/>
            <a:ext cx="1524000" cy="1059873"/>
            <a:chOff x="766377" y="1221146"/>
            <a:chExt cx="1625600" cy="939800"/>
          </a:xfrm>
        </p:grpSpPr>
        <p:sp>
          <p:nvSpPr>
            <p:cNvPr id="6" name="任意多边形 5"/>
            <p:cNvSpPr/>
            <p:nvPr/>
          </p:nvSpPr>
          <p:spPr>
            <a:xfrm>
              <a:off x="766377" y="1221146"/>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grpSp>
          <p:nvGrpSpPr>
            <p:cNvPr id="53" name="组合 52"/>
            <p:cNvGrpSpPr/>
            <p:nvPr/>
          </p:nvGrpSpPr>
          <p:grpSpPr>
            <a:xfrm>
              <a:off x="1199910" y="1296748"/>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cxnSp>
            <p:nvCxnSpPr>
              <p:cNvPr id="56" name="直接连接符 55"/>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 name="组合 58"/>
          <p:cNvGrpSpPr/>
          <p:nvPr/>
        </p:nvGrpSpPr>
        <p:grpSpPr>
          <a:xfrm>
            <a:off x="0" y="247949"/>
            <a:ext cx="12192000" cy="400110"/>
            <a:chOff x="0" y="247949"/>
            <a:chExt cx="12192000" cy="400110"/>
          </a:xfrm>
        </p:grpSpPr>
        <p:sp>
          <p:nvSpPr>
            <p:cNvPr id="60" name="矩形 59"/>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27"/>
            <p:cNvSpPr txBox="1"/>
            <p:nvPr/>
          </p:nvSpPr>
          <p:spPr>
            <a:xfrm>
              <a:off x="553875" y="247949"/>
              <a:ext cx="2852063" cy="40011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2000" spc="600" dirty="0">
                  <a:solidFill>
                    <a:srgbClr val="084772"/>
                  </a:solidFill>
                  <a:latin typeface="微软雅黑" panose="020B0503020204020204" pitchFamily="34" charset="-122"/>
                  <a:ea typeface="微软雅黑" panose="020B0503020204020204" pitchFamily="34" charset="-122"/>
                </a:rPr>
                <a:t>基于该模块的改进</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62" name="矩形 61"/>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3" name="图片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sp>
        <p:nvSpPr>
          <p:cNvPr id="65" name="矩形 64"/>
          <p:cNvSpPr/>
          <p:nvPr/>
        </p:nvSpPr>
        <p:spPr>
          <a:xfrm>
            <a:off x="6199909" y="2694709"/>
            <a:ext cx="1108364" cy="286979"/>
          </a:xfrm>
          <a:prstGeom prst="rect">
            <a:avLst/>
          </a:prstGeom>
          <a:noFill/>
          <a:ln w="57150">
            <a:solidFill>
              <a:schemeClr val="accent4">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6" name="矩形 65"/>
          <p:cNvSpPr/>
          <p:nvPr/>
        </p:nvSpPr>
        <p:spPr>
          <a:xfrm>
            <a:off x="3048000" y="2707627"/>
            <a:ext cx="1108364" cy="286979"/>
          </a:xfrm>
          <a:prstGeom prst="rect">
            <a:avLst/>
          </a:prstGeom>
          <a:noFill/>
          <a:ln w="57150">
            <a:solidFill>
              <a:schemeClr val="accent4">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22"/>
          <p:cNvSpPr txBox="1"/>
          <p:nvPr/>
        </p:nvSpPr>
        <p:spPr>
          <a:xfrm>
            <a:off x="209807" y="2270702"/>
            <a:ext cx="2508771" cy="2274662"/>
          </a:xfrm>
          <a:prstGeom prst="rect">
            <a:avLst/>
          </a:prstGeom>
          <a:noFill/>
        </p:spPr>
        <p:txBody>
          <a:bodyPr wrap="square" rtlCol="0">
            <a:spAutoFit/>
          </a:bodyPr>
          <a:lstStyle/>
          <a:p>
            <a:pPr>
              <a:lnSpc>
                <a:spcPct val="150000"/>
              </a:lnSpc>
              <a:spcBef>
                <a:spcPct val="0"/>
              </a:spcBef>
            </a:pPr>
            <a:r>
              <a:rPr lang="zh-CN" altLang="en-US" sz="1200" b="1" dirty="0">
                <a:solidFill>
                  <a:srgbClr val="000000"/>
                </a:solidFill>
                <a:latin typeface="华文细黑" panose="02010600040101010101" pitchFamily="2" charset="-122"/>
                <a:ea typeface="华文细黑" panose="02010600040101010101" pitchFamily="2" charset="-122"/>
              </a:rPr>
              <a:t>分解大的卷积核：</a:t>
            </a:r>
            <a:endParaRPr lang="en-US" altLang="zh-CN" sz="1200" b="1" dirty="0">
              <a:solidFill>
                <a:srgbClr val="000000"/>
              </a:solidFill>
              <a:latin typeface="华文细黑" panose="02010600040101010101" pitchFamily="2" charset="-122"/>
              <a:ea typeface="华文细黑" panose="02010600040101010101" pitchFamily="2" charset="-122"/>
            </a:endParaRPr>
          </a:p>
          <a:p>
            <a:pPr>
              <a:lnSpc>
                <a:spcPct val="150000"/>
              </a:lnSpc>
              <a:spcBef>
                <a:spcPct val="0"/>
              </a:spcBef>
            </a:pPr>
            <a:r>
              <a:rPr lang="zh-CN" altLang="en-US" sz="1200" dirty="0">
                <a:solidFill>
                  <a:srgbClr val="000000"/>
                </a:solidFill>
                <a:latin typeface="华文细黑" panose="02010600040101010101" pitchFamily="2" charset="-122"/>
                <a:ea typeface="华文细黑" panose="02010600040101010101" pitchFamily="2" charset="-122"/>
              </a:rPr>
              <a:t>基于</a:t>
            </a:r>
            <a:r>
              <a:rPr lang="en-US" altLang="zh-CN" sz="1200" dirty="0">
                <a:solidFill>
                  <a:srgbClr val="000000"/>
                </a:solidFill>
                <a:latin typeface="华文细黑" panose="02010600040101010101" pitchFamily="2" charset="-122"/>
                <a:ea typeface="华文细黑" panose="02010600040101010101" pitchFamily="2" charset="-122"/>
              </a:rPr>
              <a:t>CNN</a:t>
            </a:r>
            <a:r>
              <a:rPr lang="zh-CN" altLang="en-US" sz="1200" dirty="0">
                <a:solidFill>
                  <a:srgbClr val="000000"/>
                </a:solidFill>
                <a:latin typeface="华文细黑" panose="02010600040101010101" pitchFamily="2" charset="-122"/>
                <a:ea typeface="华文细黑" panose="02010600040101010101" pitchFamily="2" charset="-122"/>
              </a:rPr>
              <a:t>的提高计算速度的技巧，可以将</a:t>
            </a:r>
            <a:r>
              <a:rPr lang="en-US" altLang="zh-CN" sz="1200" dirty="0">
                <a:solidFill>
                  <a:srgbClr val="000000"/>
                </a:solidFill>
                <a:latin typeface="华文细黑" panose="02010600040101010101" pitchFamily="2" charset="-122"/>
                <a:ea typeface="华文细黑" panose="02010600040101010101" pitchFamily="2" charset="-122"/>
              </a:rPr>
              <a:t>7x7</a:t>
            </a:r>
            <a:r>
              <a:rPr lang="zh-CN" altLang="en-US" sz="1200" dirty="0">
                <a:solidFill>
                  <a:srgbClr val="000000"/>
                </a:solidFill>
                <a:latin typeface="华文细黑" panose="02010600040101010101" pitchFamily="2" charset="-122"/>
                <a:ea typeface="华文细黑" panose="02010600040101010101" pitchFamily="2" charset="-122"/>
              </a:rPr>
              <a:t>的卷积核拆分成两个</a:t>
            </a:r>
            <a:r>
              <a:rPr lang="en-US" altLang="zh-CN" sz="1200" dirty="0">
                <a:solidFill>
                  <a:srgbClr val="000000"/>
                </a:solidFill>
                <a:latin typeface="华文细黑" panose="02010600040101010101" pitchFamily="2" charset="-122"/>
                <a:ea typeface="华文细黑" panose="02010600040101010101" pitchFamily="2" charset="-122"/>
              </a:rPr>
              <a:t>5x5</a:t>
            </a:r>
            <a:r>
              <a:rPr lang="zh-CN" altLang="en-US" sz="1200" dirty="0">
                <a:solidFill>
                  <a:srgbClr val="000000"/>
                </a:solidFill>
                <a:latin typeface="华文细黑" panose="02010600040101010101" pitchFamily="2" charset="-122"/>
                <a:ea typeface="华文细黑" panose="02010600040101010101" pitchFamily="2" charset="-122"/>
              </a:rPr>
              <a:t>的卷积核，或者</a:t>
            </a:r>
            <a:r>
              <a:rPr lang="en-US" altLang="zh-CN" sz="1200" dirty="0">
                <a:solidFill>
                  <a:srgbClr val="000000"/>
                </a:solidFill>
                <a:latin typeface="华文细黑" panose="02010600040101010101" pitchFamily="2" charset="-122"/>
                <a:ea typeface="华文细黑" panose="02010600040101010101" pitchFamily="2" charset="-122"/>
              </a:rPr>
              <a:t>7x1</a:t>
            </a:r>
            <a:r>
              <a:rPr lang="zh-CN" altLang="en-US" sz="1200" dirty="0">
                <a:solidFill>
                  <a:srgbClr val="000000"/>
                </a:solidFill>
                <a:latin typeface="华文细黑" panose="02010600040101010101" pitchFamily="2" charset="-122"/>
                <a:ea typeface="华文细黑" panose="02010600040101010101" pitchFamily="2" charset="-122"/>
              </a:rPr>
              <a:t>和</a:t>
            </a:r>
            <a:r>
              <a:rPr lang="en-US" altLang="zh-CN" sz="1200" dirty="0">
                <a:solidFill>
                  <a:srgbClr val="000000"/>
                </a:solidFill>
                <a:latin typeface="华文细黑" panose="02010600040101010101" pitchFamily="2" charset="-122"/>
                <a:ea typeface="华文细黑" panose="02010600040101010101" pitchFamily="2" charset="-122"/>
              </a:rPr>
              <a:t>1x7</a:t>
            </a:r>
            <a:r>
              <a:rPr lang="zh-CN" altLang="en-US" sz="1200" dirty="0">
                <a:solidFill>
                  <a:srgbClr val="000000"/>
                </a:solidFill>
                <a:latin typeface="华文细黑" panose="02010600040101010101" pitchFamily="2" charset="-122"/>
                <a:ea typeface="华文细黑" panose="02010600040101010101" pitchFamily="2" charset="-122"/>
              </a:rPr>
              <a:t>的卷积核，从而增加深度，减少总参数和</a:t>
            </a:r>
            <a:r>
              <a:rPr lang="en-US" altLang="zh-CN" sz="1200" dirty="0">
                <a:solidFill>
                  <a:srgbClr val="000000"/>
                </a:solidFill>
                <a:latin typeface="华文细黑" panose="02010600040101010101" pitchFamily="2" charset="-122"/>
                <a:ea typeface="华文细黑" panose="02010600040101010101" pitchFamily="2" charset="-122"/>
              </a:rPr>
              <a:t>Flops</a:t>
            </a:r>
            <a:r>
              <a:rPr lang="zh-CN" altLang="en-US" sz="1200" dirty="0">
                <a:solidFill>
                  <a:srgbClr val="000000"/>
                </a:solidFill>
                <a:latin typeface="华文细黑" panose="02010600040101010101" pitchFamily="2" charset="-122"/>
                <a:ea typeface="华文细黑" panose="02010600040101010101" pitchFamily="2" charset="-122"/>
              </a:rPr>
              <a:t>。虽然从整体上看</a:t>
            </a:r>
            <a:r>
              <a:rPr lang="en-US" altLang="zh-CN" sz="1200" dirty="0">
                <a:solidFill>
                  <a:srgbClr val="000000"/>
                </a:solidFill>
                <a:latin typeface="华文细黑" panose="02010600040101010101" pitchFamily="2" charset="-122"/>
                <a:ea typeface="华文细黑" panose="02010600040101010101" pitchFamily="2" charset="-122"/>
              </a:rPr>
              <a:t>Triplet</a:t>
            </a:r>
            <a:r>
              <a:rPr lang="zh-CN" altLang="en-US" sz="1200" dirty="0">
                <a:solidFill>
                  <a:srgbClr val="000000"/>
                </a:solidFill>
                <a:latin typeface="华文细黑" panose="02010600040101010101" pitchFamily="2" charset="-122"/>
                <a:ea typeface="华文细黑" panose="02010600040101010101" pitchFamily="2" charset="-122"/>
              </a:rPr>
              <a:t>模型本身的参数量已经很少，但这样做带来的结果还是值得期待的。</a:t>
            </a:r>
            <a:endParaRPr lang="en-US" altLang="zh-CN" sz="1200" dirty="0">
              <a:solidFill>
                <a:srgbClr val="000000"/>
              </a:solidFill>
              <a:latin typeface="华文细黑" panose="02010600040101010101" pitchFamily="2" charset="-122"/>
              <a:ea typeface="华文细黑" panose="02010600040101010101" pitchFamily="2" charset="-122"/>
            </a:endParaRPr>
          </a:p>
        </p:txBody>
      </p:sp>
      <p:sp>
        <p:nvSpPr>
          <p:cNvPr id="69" name="矩形 68"/>
          <p:cNvSpPr/>
          <p:nvPr/>
        </p:nvSpPr>
        <p:spPr>
          <a:xfrm>
            <a:off x="3072464" y="3938331"/>
            <a:ext cx="1108364" cy="286979"/>
          </a:xfrm>
          <a:prstGeom prst="rect">
            <a:avLst/>
          </a:prstGeom>
          <a:noFill/>
          <a:ln w="57150">
            <a:solidFill>
              <a:schemeClr val="accent4">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22"/>
          <p:cNvSpPr txBox="1"/>
          <p:nvPr/>
        </p:nvSpPr>
        <p:spPr>
          <a:xfrm>
            <a:off x="2286001" y="5613731"/>
            <a:ext cx="1932796" cy="612668"/>
          </a:xfrm>
          <a:prstGeom prst="rect">
            <a:avLst/>
          </a:prstGeom>
          <a:noFill/>
        </p:spPr>
        <p:txBody>
          <a:bodyPr wrap="square" rtlCol="0">
            <a:spAutoFit/>
          </a:bodyPr>
          <a:lstStyle/>
          <a:p>
            <a:pPr>
              <a:lnSpc>
                <a:spcPct val="150000"/>
              </a:lnSpc>
              <a:spcBef>
                <a:spcPct val="0"/>
              </a:spcBef>
            </a:pPr>
            <a:r>
              <a:rPr lang="zh-CN" altLang="en-US" sz="1200" b="1" dirty="0">
                <a:solidFill>
                  <a:srgbClr val="000000"/>
                </a:solidFill>
                <a:latin typeface="华文细黑" panose="02010600040101010101" pitchFamily="2" charset="-122"/>
                <a:ea typeface="华文细黑" panose="02010600040101010101" pitchFamily="2" charset="-122"/>
              </a:rPr>
              <a:t>这里改成其他的激活函数是否会更加高效呢？</a:t>
            </a:r>
            <a:endParaRPr lang="en-US" altLang="zh-CN" sz="1200" b="1" dirty="0">
              <a:solidFill>
                <a:srgbClr val="000000"/>
              </a:solidFill>
              <a:latin typeface="华文细黑" panose="02010600040101010101" pitchFamily="2" charset="-122"/>
              <a:ea typeface="华文细黑" panose="02010600040101010101" pitchFamily="2" charset="-122"/>
            </a:endParaRPr>
          </a:p>
        </p:txBody>
      </p:sp>
      <p:sp>
        <p:nvSpPr>
          <p:cNvPr id="71" name="矩形 70"/>
          <p:cNvSpPr/>
          <p:nvPr/>
        </p:nvSpPr>
        <p:spPr>
          <a:xfrm>
            <a:off x="4561305" y="4974790"/>
            <a:ext cx="1749197" cy="497205"/>
          </a:xfrm>
          <a:prstGeom prst="rect">
            <a:avLst/>
          </a:prstGeom>
          <a:noFill/>
          <a:ln w="57150">
            <a:solidFill>
              <a:schemeClr val="accent4">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22"/>
          <p:cNvSpPr txBox="1"/>
          <p:nvPr/>
        </p:nvSpPr>
        <p:spPr>
          <a:xfrm>
            <a:off x="5843069" y="5788147"/>
            <a:ext cx="2943538" cy="889667"/>
          </a:xfrm>
          <a:prstGeom prst="rect">
            <a:avLst/>
          </a:prstGeom>
          <a:noFill/>
        </p:spPr>
        <p:txBody>
          <a:bodyPr wrap="square" rtlCol="0">
            <a:spAutoFit/>
          </a:bodyPr>
          <a:lstStyle/>
          <a:p>
            <a:pPr>
              <a:lnSpc>
                <a:spcPct val="150000"/>
              </a:lnSpc>
              <a:spcBef>
                <a:spcPct val="0"/>
              </a:spcBef>
            </a:pPr>
            <a:r>
              <a:rPr lang="zh-CN" altLang="en-US" sz="1200" dirty="0">
                <a:solidFill>
                  <a:srgbClr val="000000"/>
                </a:solidFill>
                <a:latin typeface="华文细黑" panose="02010600040101010101" pitchFamily="2" charset="-122"/>
                <a:ea typeface="华文细黑" panose="02010600040101010101" pitchFamily="2" charset="-122"/>
              </a:rPr>
              <a:t>这里把三个维度的权重比为</a:t>
            </a:r>
            <a:r>
              <a:rPr lang="en-US" altLang="zh-CN" sz="1200" dirty="0">
                <a:solidFill>
                  <a:srgbClr val="000000"/>
                </a:solidFill>
                <a:latin typeface="华文细黑" panose="02010600040101010101" pitchFamily="2" charset="-122"/>
                <a:ea typeface="华文细黑" panose="02010600040101010101" pitchFamily="2" charset="-122"/>
              </a:rPr>
              <a:t>1</a:t>
            </a:r>
            <a:r>
              <a:rPr lang="zh-CN" altLang="en-US" sz="1200" dirty="0">
                <a:solidFill>
                  <a:srgbClr val="000000"/>
                </a:solidFill>
                <a:latin typeface="华文细黑" panose="02010600040101010101" pitchFamily="2" charset="-122"/>
                <a:ea typeface="华文细黑" panose="02010600040101010101" pitchFamily="2" charset="-122"/>
              </a:rPr>
              <a:t>：</a:t>
            </a:r>
            <a:r>
              <a:rPr lang="en-US" altLang="zh-CN" sz="1200" dirty="0">
                <a:solidFill>
                  <a:srgbClr val="000000"/>
                </a:solidFill>
                <a:latin typeface="华文细黑" panose="02010600040101010101" pitchFamily="2" charset="-122"/>
                <a:ea typeface="华文细黑" panose="02010600040101010101" pitchFamily="2" charset="-122"/>
              </a:rPr>
              <a:t>1</a:t>
            </a:r>
            <a:r>
              <a:rPr lang="zh-CN" altLang="en-US" sz="1200" dirty="0">
                <a:solidFill>
                  <a:srgbClr val="000000"/>
                </a:solidFill>
                <a:latin typeface="华文细黑" panose="02010600040101010101" pitchFamily="2" charset="-122"/>
                <a:ea typeface="华文细黑" panose="02010600040101010101" pitchFamily="2" charset="-122"/>
              </a:rPr>
              <a:t>：</a:t>
            </a:r>
            <a:r>
              <a:rPr lang="en-US" altLang="zh-CN" sz="1200" dirty="0">
                <a:solidFill>
                  <a:srgbClr val="000000"/>
                </a:solidFill>
                <a:latin typeface="华文细黑" panose="02010600040101010101" pitchFamily="2" charset="-122"/>
                <a:ea typeface="华文细黑" panose="02010600040101010101" pitchFamily="2" charset="-122"/>
              </a:rPr>
              <a:t>1</a:t>
            </a:r>
            <a:r>
              <a:rPr lang="zh-CN" altLang="en-US" sz="1200" dirty="0">
                <a:solidFill>
                  <a:srgbClr val="000000"/>
                </a:solidFill>
                <a:latin typeface="华文细黑" panose="02010600040101010101" pitchFamily="2" charset="-122"/>
                <a:ea typeface="华文细黑" panose="02010600040101010101" pitchFamily="2" charset="-122"/>
              </a:rPr>
              <a:t>，采用的是</a:t>
            </a:r>
            <a:r>
              <a:rPr lang="en-US" altLang="zh-CN" sz="1200" dirty="0">
                <a:solidFill>
                  <a:srgbClr val="000000"/>
                </a:solidFill>
                <a:latin typeface="华文细黑" panose="02010600040101010101" pitchFamily="2" charset="-122"/>
                <a:ea typeface="华文细黑" panose="02010600040101010101" pitchFamily="2" charset="-122"/>
              </a:rPr>
              <a:t>Avg</a:t>
            </a:r>
            <a:r>
              <a:rPr lang="zh-CN" altLang="en-US" sz="1200" dirty="0">
                <a:solidFill>
                  <a:srgbClr val="000000"/>
                </a:solidFill>
                <a:latin typeface="华文细黑" panose="02010600040101010101" pitchFamily="2" charset="-122"/>
                <a:ea typeface="华文细黑" panose="02010600040101010101" pitchFamily="2" charset="-122"/>
              </a:rPr>
              <a:t>的方式，</a:t>
            </a:r>
            <a:r>
              <a:rPr lang="zh-CN" altLang="en-US" sz="1200" b="1" dirty="0">
                <a:solidFill>
                  <a:srgbClr val="000000"/>
                </a:solidFill>
                <a:latin typeface="华文细黑" panose="02010600040101010101" pitchFamily="2" charset="-122"/>
                <a:ea typeface="华文细黑" panose="02010600040101010101" pitchFamily="2" charset="-122"/>
              </a:rPr>
              <a:t>如果我们改变这里三个维度的权重，会取得怎样的结果？</a:t>
            </a:r>
            <a:endParaRPr lang="en-US" altLang="zh-CN" sz="1200" b="1" dirty="0">
              <a:solidFill>
                <a:srgbClr val="000000"/>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1000"/>
                                        <p:tgtEl>
                                          <p:spTgt spid="72"/>
                                        </p:tgtEl>
                                      </p:cBhvr>
                                    </p:animEffect>
                                    <p:anim calcmode="lin" valueType="num">
                                      <p:cBhvr>
                                        <p:cTn id="23" dur="1000" fill="hold"/>
                                        <p:tgtEl>
                                          <p:spTgt spid="72"/>
                                        </p:tgtEl>
                                        <p:attrNameLst>
                                          <p:attrName>ppt_x</p:attrName>
                                        </p:attrNameLst>
                                      </p:cBhvr>
                                      <p:tavLst>
                                        <p:tav tm="0">
                                          <p:val>
                                            <p:strVal val="#ppt_x"/>
                                          </p:val>
                                        </p:tav>
                                        <p:tav tm="100000">
                                          <p:val>
                                            <p:strVal val="#ppt_x"/>
                                          </p:val>
                                        </p:tav>
                                      </p:tavLst>
                                    </p:anim>
                                    <p:anim calcmode="lin" valueType="num">
                                      <p:cBhvr>
                                        <p:cTn id="2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8" grpId="0"/>
      <p:bldP spid="70"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992745"/>
            <a:ext cx="12192000" cy="2872509"/>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666441" y="3325777"/>
            <a:ext cx="3842067" cy="646331"/>
          </a:xfrm>
          <a:prstGeom prst="rect">
            <a:avLst/>
          </a:prstGeom>
          <a:noFill/>
        </p:spPr>
        <p:txBody>
          <a:bodyPr wrap="square" rtlCol="0">
            <a:spAutoFit/>
          </a:bodyPr>
          <a:lstStyle/>
          <a:p>
            <a:r>
              <a:rPr lang="en-US" altLang="zh-CN" sz="3600" b="1" spc="600" dirty="0">
                <a:solidFill>
                  <a:schemeClr val="bg1"/>
                </a:solidFill>
                <a:latin typeface="微软雅黑" panose="020B0503020204020204" pitchFamily="34" charset="-122"/>
                <a:ea typeface="微软雅黑" panose="020B0503020204020204" pitchFamily="34" charset="-122"/>
              </a:rPr>
              <a:t>LKA</a:t>
            </a:r>
            <a:r>
              <a:rPr lang="zh-CN" altLang="en-US" sz="3600" b="1" spc="600" dirty="0">
                <a:solidFill>
                  <a:schemeClr val="bg1"/>
                </a:solidFill>
                <a:latin typeface="微软雅黑" panose="020B0503020204020204" pitchFamily="34" charset="-122"/>
                <a:ea typeface="微软雅黑" panose="020B0503020204020204" pitchFamily="34" charset="-122"/>
              </a:rPr>
              <a:t>和</a:t>
            </a:r>
            <a:r>
              <a:rPr lang="en-US" altLang="zh-CN" sz="3600" b="1" spc="600" dirty="0">
                <a:solidFill>
                  <a:schemeClr val="bg1"/>
                </a:solidFill>
                <a:latin typeface="微软雅黑" panose="020B0503020204020204" pitchFamily="34" charset="-122"/>
                <a:ea typeface="微软雅黑" panose="020B0503020204020204" pitchFamily="34" charset="-122"/>
              </a:rPr>
              <a:t>VAN</a:t>
            </a:r>
            <a:endParaRPr lang="zh-CN" altLang="en-US" sz="3600" b="1" spc="6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2023097"/>
            <a:ext cx="12192001" cy="1446550"/>
            <a:chOff x="0" y="2023097"/>
            <a:chExt cx="12192001" cy="1446550"/>
          </a:xfrm>
        </p:grpSpPr>
        <p:sp>
          <p:nvSpPr>
            <p:cNvPr id="10" name="矩形 9"/>
            <p:cNvSpPr/>
            <p:nvPr/>
          </p:nvSpPr>
          <p:spPr>
            <a:xfrm>
              <a:off x="2346037" y="2475346"/>
              <a:ext cx="9845964"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2475346"/>
              <a:ext cx="1380836" cy="5420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27753" y="2494178"/>
              <a:ext cx="757122"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第</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447895" y="2485661"/>
              <a:ext cx="1135813" cy="523220"/>
            </a:xfrm>
            <a:prstGeom prst="rect">
              <a:avLst/>
            </a:prstGeom>
            <a:noFill/>
          </p:spPr>
          <p:txBody>
            <a:bodyPr wrap="square" rtlCol="0">
              <a:spAutoFit/>
            </a:bodyPr>
            <a:lstStyle/>
            <a:p>
              <a:r>
                <a:rPr lang="zh-CN" altLang="en-US" sz="2800" spc="300" dirty="0">
                  <a:solidFill>
                    <a:srgbClr val="084772"/>
                  </a:solidFill>
                  <a:latin typeface="微软雅黑" panose="020B0503020204020204" pitchFamily="34" charset="-122"/>
                  <a:ea typeface="微软雅黑" panose="020B0503020204020204" pitchFamily="34" charset="-122"/>
                </a:rPr>
                <a:t>部分</a:t>
              </a:r>
              <a:endParaRPr lang="zh-CN" altLang="en-US" sz="2800" b="1" spc="300" dirty="0">
                <a:solidFill>
                  <a:srgbClr val="08477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422919" y="2023097"/>
              <a:ext cx="757122" cy="1446550"/>
            </a:xfrm>
            <a:prstGeom prst="rect">
              <a:avLst/>
            </a:prstGeom>
            <a:noFill/>
          </p:spPr>
          <p:txBody>
            <a:bodyPr wrap="square" rtlCol="0">
              <a:spAutoFit/>
            </a:bodyPr>
            <a:lstStyle/>
            <a:p>
              <a:r>
                <a:rPr lang="en-US" altLang="zh-CN" sz="8800" b="1" spc="300" dirty="0">
                  <a:solidFill>
                    <a:schemeClr val="bg1"/>
                  </a:solidFill>
                  <a:latin typeface="微软雅黑" panose="020B0503020204020204" pitchFamily="34" charset="-122"/>
                  <a:ea typeface="微软雅黑" panose="020B0503020204020204" pitchFamily="34" charset="-122"/>
                </a:rPr>
                <a:t>2</a:t>
              </a:r>
              <a:endParaRPr lang="zh-CN" altLang="en-US" sz="8800" b="1" spc="300" dirty="0">
                <a:solidFill>
                  <a:schemeClr val="bg1"/>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7971790" y="5401310"/>
            <a:ext cx="4064000" cy="1168400"/>
          </a:xfrm>
          <a:prstGeom prst="rect">
            <a:avLst/>
          </a:prstGeom>
          <a:noFill/>
        </p:spPr>
        <p:txBody>
          <a:bodyPr wrap="square" rtlCol="0">
            <a:spAutoFit/>
          </a:bodyPr>
          <a:lstStyle/>
          <a:p>
            <a:pPr algn="r"/>
            <a:r>
              <a:rPr lang="zh-CN" altLang="en-US" sz="1400"/>
              <a:t>注：第二部分所有网络结构图片出处为</a:t>
            </a:r>
            <a:endParaRPr lang="zh-CN" altLang="en-US" sz="1400"/>
          </a:p>
          <a:p>
            <a:pPr algn="r"/>
            <a:r>
              <a:rPr lang="zh-CN" altLang="en-US" sz="1400"/>
              <a:t>Guo M H, Lu C Z, Liu Z N, et al. Visual attention network[J]. arXiv preprint arXiv:2202.09741, 2022.</a:t>
            </a:r>
            <a:endParaRPr lang="zh-CN" altLang="en-US" sz="1400"/>
          </a:p>
          <a:p>
            <a:pPr algn="r"/>
            <a:r>
              <a:rPr lang="zh-CN" altLang="en-US" sz="1400">
                <a:sym typeface="+mn-ea"/>
              </a:rPr>
              <a:t>其余图片源自网络</a:t>
            </a:r>
            <a:endParaRPr lang="zh-CN" altLang="en-US" sz="1400"/>
          </a:p>
          <a:p>
            <a:pPr algn="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539115" y="815340"/>
            <a:ext cx="11469370" cy="5795010"/>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70" name="矩形 1569"/>
          <p:cNvSpPr/>
          <p:nvPr/>
        </p:nvSpPr>
        <p:spPr>
          <a:xfrm>
            <a:off x="683421" y="1586568"/>
            <a:ext cx="5412579" cy="4216604"/>
          </a:xfrm>
          <a:prstGeom prst="rect">
            <a:avLst/>
          </a:prstGeom>
        </p:spPr>
        <p:txBody>
          <a:bodyPr wrap="square">
            <a:spAutoFit/>
          </a:bodyPr>
          <a:lstStyle/>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有两种众所周知的方法可以建立注意力关系。</a:t>
            </a:r>
            <a:endParaRPr lang="zh-CN" altLang="en-US"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1. </a:t>
            </a:r>
            <a:r>
              <a:rPr lang="zh-CN" altLang="en-US" sz="1200" spc="300" dirty="0">
                <a:solidFill>
                  <a:schemeClr val="bg1"/>
                </a:solidFill>
                <a:latin typeface="微软雅黑" panose="020B0503020204020204" pitchFamily="34" charset="-122"/>
                <a:ea typeface="微软雅黑" panose="020B0503020204020204" pitchFamily="34" charset="-122"/>
              </a:rPr>
              <a:t>第一种是采用自我注意机制来捕捉远程依赖。</a:t>
            </a:r>
            <a:endParaRPr lang="zh-CN" altLang="en-US"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2. </a:t>
            </a:r>
            <a:r>
              <a:rPr lang="zh-CN" altLang="en-US" sz="1200" spc="300" dirty="0">
                <a:solidFill>
                  <a:schemeClr val="bg1"/>
                </a:solidFill>
                <a:latin typeface="微软雅黑" panose="020B0503020204020204" pitchFamily="34" charset="-122"/>
                <a:ea typeface="微软雅黑" panose="020B0503020204020204" pitchFamily="34" charset="-122"/>
              </a:rPr>
              <a:t>第二种方法是使用大核卷积建立相关性并生成注意图。这种方式仍然存在明显的缺点。大的内核卷积带来了大量的计算开销和参数，为了克服上述缺点，利用自注意和大核卷积的优点，提出分解一个大核卷积运算来获取远程关系。</a:t>
            </a: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如图</a:t>
            </a:r>
            <a:r>
              <a:rPr lang="en-US" altLang="zh-CN" sz="1200" spc="300" dirty="0">
                <a:solidFill>
                  <a:schemeClr val="bg1"/>
                </a:solidFill>
                <a:latin typeface="微软雅黑" panose="020B0503020204020204" pitchFamily="34" charset="-122"/>
                <a:ea typeface="微软雅黑" panose="020B0503020204020204" pitchFamily="34" charset="-122"/>
              </a:rPr>
              <a:t>2</a:t>
            </a:r>
            <a:r>
              <a:rPr lang="zh-CN" altLang="en-US" sz="1200" spc="300" dirty="0">
                <a:solidFill>
                  <a:schemeClr val="bg1"/>
                </a:solidFill>
                <a:latin typeface="微软雅黑" panose="020B0503020204020204" pitchFamily="34" charset="-122"/>
                <a:ea typeface="微软雅黑" panose="020B0503020204020204" pitchFamily="34" charset="-122"/>
              </a:rPr>
              <a:t>所示，一个大的核卷积可以分为三部分</a:t>
            </a:r>
            <a:endParaRPr lang="zh-CN" altLang="en-US"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1. </a:t>
            </a:r>
            <a:r>
              <a:rPr lang="zh-CN" altLang="en-US" sz="1200" spc="300" dirty="0">
                <a:solidFill>
                  <a:schemeClr val="bg1"/>
                </a:solidFill>
                <a:latin typeface="微软雅黑" panose="020B0503020204020204" pitchFamily="34" charset="-122"/>
                <a:ea typeface="微软雅黑" panose="020B0503020204020204" pitchFamily="34" charset="-122"/>
              </a:rPr>
              <a:t>一个空间局部卷积</a:t>
            </a:r>
            <a:r>
              <a:rPr lang="en-US" altLang="zh-CN" sz="1200" spc="300" dirty="0">
                <a:solidFill>
                  <a:schemeClr val="bg1"/>
                </a:solidFill>
                <a:latin typeface="微软雅黑" panose="020B0503020204020204" pitchFamily="34" charset="-122"/>
                <a:ea typeface="微软雅黑" panose="020B0503020204020204" pitchFamily="34" charset="-122"/>
              </a:rPr>
              <a:t>(depth-wise</a:t>
            </a:r>
            <a:r>
              <a:rPr lang="zh-CN" altLang="en-US" sz="1200" spc="300" dirty="0">
                <a:solidFill>
                  <a:schemeClr val="bg1"/>
                </a:solidFill>
                <a:latin typeface="微软雅黑" panose="020B0503020204020204" pitchFamily="34" charset="-122"/>
                <a:ea typeface="微软雅黑" panose="020B0503020204020204" pitchFamily="34" charset="-122"/>
              </a:rPr>
              <a:t>的卷积</a:t>
            </a:r>
            <a:r>
              <a:rPr lang="en-US" altLang="zh-CN" sz="1200" spc="300" dirty="0">
                <a:solidFill>
                  <a:schemeClr val="bg1"/>
                </a:solidFill>
                <a:latin typeface="微软雅黑" panose="020B0503020204020204" pitchFamily="34" charset="-122"/>
                <a:ea typeface="微软雅黑" panose="020B0503020204020204" pitchFamily="34" charset="-122"/>
              </a:rPr>
              <a:t>)</a:t>
            </a: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2. </a:t>
            </a:r>
            <a:r>
              <a:rPr lang="zh-CN" altLang="en-US" sz="1200" spc="300" dirty="0">
                <a:solidFill>
                  <a:schemeClr val="bg1"/>
                </a:solidFill>
                <a:latin typeface="微软雅黑" panose="020B0503020204020204" pitchFamily="34" charset="-122"/>
                <a:ea typeface="微软雅黑" panose="020B0503020204020204" pitchFamily="34" charset="-122"/>
              </a:rPr>
              <a:t>一个空间远程卷积</a:t>
            </a:r>
            <a:r>
              <a:rPr lang="en-US" altLang="zh-CN" sz="1200" spc="300" dirty="0">
                <a:solidFill>
                  <a:schemeClr val="bg1"/>
                </a:solidFill>
                <a:latin typeface="微软雅黑" panose="020B0503020204020204" pitchFamily="34" charset="-122"/>
                <a:ea typeface="微软雅黑" panose="020B0503020204020204" pitchFamily="34" charset="-122"/>
              </a:rPr>
              <a:t>(depth-wise</a:t>
            </a:r>
            <a:r>
              <a:rPr lang="zh-CN" altLang="en-US" sz="1200" spc="300" dirty="0">
                <a:solidFill>
                  <a:schemeClr val="bg1"/>
                </a:solidFill>
                <a:latin typeface="微软雅黑" panose="020B0503020204020204" pitchFamily="34" charset="-122"/>
                <a:ea typeface="微软雅黑" panose="020B0503020204020204" pitchFamily="34" charset="-122"/>
              </a:rPr>
              <a:t>的空洞卷积</a:t>
            </a:r>
            <a:r>
              <a:rPr lang="en-US" altLang="zh-CN" sz="1200" spc="300" dirty="0">
                <a:solidFill>
                  <a:schemeClr val="bg1"/>
                </a:solidFill>
                <a:latin typeface="微软雅黑" panose="020B0503020204020204" pitchFamily="34" charset="-122"/>
                <a:ea typeface="微软雅黑" panose="020B0503020204020204" pitchFamily="34" charset="-122"/>
              </a:rPr>
              <a:t>)</a:t>
            </a: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en-US" altLang="zh-CN" sz="1200" spc="300" dirty="0">
                <a:solidFill>
                  <a:schemeClr val="bg1"/>
                </a:solidFill>
                <a:latin typeface="微软雅黑" panose="020B0503020204020204" pitchFamily="34" charset="-122"/>
                <a:ea typeface="微软雅黑" panose="020B0503020204020204" pitchFamily="34" charset="-122"/>
              </a:rPr>
              <a:t>3. </a:t>
            </a:r>
            <a:r>
              <a:rPr lang="zh-CN" altLang="en-US" sz="1200" spc="300" dirty="0">
                <a:solidFill>
                  <a:schemeClr val="bg1"/>
                </a:solidFill>
                <a:latin typeface="微软雅黑" panose="020B0503020204020204" pitchFamily="34" charset="-122"/>
                <a:ea typeface="微软雅黑" panose="020B0503020204020204" pitchFamily="34" charset="-122"/>
              </a:rPr>
              <a:t>一个通道卷积</a:t>
            </a:r>
            <a:r>
              <a:rPr lang="en-US" altLang="zh-CN" sz="1200" spc="300" dirty="0">
                <a:solidFill>
                  <a:schemeClr val="bg1"/>
                </a:solidFill>
                <a:latin typeface="微软雅黑" panose="020B0503020204020204" pitchFamily="34" charset="-122"/>
                <a:ea typeface="微软雅黑" panose="020B0503020204020204" pitchFamily="34" charset="-122"/>
              </a:rPr>
              <a:t>(1 × 1</a:t>
            </a:r>
            <a:r>
              <a:rPr lang="zh-CN" altLang="en-US" sz="1200" spc="300" dirty="0">
                <a:solidFill>
                  <a:schemeClr val="bg1"/>
                </a:solidFill>
                <a:latin typeface="微软雅黑" panose="020B0503020204020204" pitchFamily="34" charset="-122"/>
                <a:ea typeface="微软雅黑" panose="020B0503020204020204" pitchFamily="34" charset="-122"/>
              </a:rPr>
              <a:t>卷积</a:t>
            </a:r>
            <a:r>
              <a:rPr lang="en-US" altLang="zh-CN" sz="1200" spc="300" dirty="0">
                <a:solidFill>
                  <a:schemeClr val="bg1"/>
                </a:solidFill>
                <a:latin typeface="微软雅黑" panose="020B0503020204020204" pitchFamily="34" charset="-122"/>
                <a:ea typeface="微软雅黑" panose="020B0503020204020204" pitchFamily="34" charset="-122"/>
              </a:rPr>
              <a:t>)</a:t>
            </a:r>
            <a:endParaRPr lang="en-US" altLang="zh-CN" sz="1200" spc="300" dirty="0">
              <a:solidFill>
                <a:schemeClr val="bg1"/>
              </a:solidFill>
              <a:latin typeface="微软雅黑" panose="020B0503020204020204" pitchFamily="34" charset="-122"/>
              <a:ea typeface="微软雅黑" panose="020B0503020204020204" pitchFamily="34" charset="-122"/>
            </a:endParaRPr>
          </a:p>
          <a:p>
            <a:pPr>
              <a:lnSpc>
                <a:spcPts val="2500"/>
              </a:lnSpc>
            </a:pPr>
            <a:r>
              <a:rPr lang="zh-CN" altLang="en-US" sz="1200" spc="300" dirty="0">
                <a:solidFill>
                  <a:schemeClr val="bg1"/>
                </a:solidFill>
                <a:latin typeface="微软雅黑" panose="020B0503020204020204" pitchFamily="34" charset="-122"/>
                <a:ea typeface="微软雅黑" panose="020B0503020204020204" pitchFamily="34" charset="-122"/>
              </a:rPr>
              <a:t>通过上述分解，可以用少量的计算成本和参数捕捉长期关系。在获得长期关系后，可以估计一个点的重要性并生成注意图。</a:t>
            </a:r>
            <a:endParaRPr lang="en-US" altLang="zh-CN" sz="1200" spc="300" dirty="0">
              <a:solidFill>
                <a:schemeClr val="bg1"/>
              </a:solidFill>
              <a:latin typeface="微软雅黑" panose="020B0503020204020204" pitchFamily="34" charset="-122"/>
              <a:ea typeface="微软雅黑" panose="020B0503020204020204" pitchFamily="34" charset="-122"/>
            </a:endParaRP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grpSp>
        <p:nvGrpSpPr>
          <p:cNvPr id="7" name="组合 6"/>
          <p:cNvGrpSpPr/>
          <p:nvPr/>
        </p:nvGrpSpPr>
        <p:grpSpPr>
          <a:xfrm>
            <a:off x="0" y="247949"/>
            <a:ext cx="12192000" cy="400110"/>
            <a:chOff x="0" y="247949"/>
            <a:chExt cx="12192000" cy="400110"/>
          </a:xfrm>
        </p:grpSpPr>
        <p:sp>
          <p:nvSpPr>
            <p:cNvPr id="8" name="矩形 7"/>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27"/>
            <p:cNvSpPr txBox="1"/>
            <p:nvPr/>
          </p:nvSpPr>
          <p:spPr>
            <a:xfrm>
              <a:off x="795672" y="247949"/>
              <a:ext cx="2610266" cy="40011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1" name="矩形 10"/>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40" y="5881713"/>
            <a:ext cx="941694" cy="935343"/>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86568"/>
            <a:ext cx="5911649" cy="3644776"/>
          </a:xfrm>
          <a:prstGeom prst="rect">
            <a:avLst/>
          </a:prstGeom>
        </p:spPr>
      </p:pic>
      <p:sp>
        <p:nvSpPr>
          <p:cNvPr id="12" name="Freeform 862"/>
          <p:cNvSpPr>
            <a:spLocks noEditPoints="1"/>
          </p:cNvSpPr>
          <p:nvPr/>
        </p:nvSpPr>
        <p:spPr bwMode="auto">
          <a:xfrm>
            <a:off x="4000769" y="875039"/>
            <a:ext cx="751204" cy="522486"/>
          </a:xfrm>
          <a:custGeom>
            <a:avLst/>
            <a:gdLst>
              <a:gd name="T0" fmla="*/ 189 w 370"/>
              <a:gd name="T1" fmla="*/ 65 h 257"/>
              <a:gd name="T2" fmla="*/ 354 w 370"/>
              <a:gd name="T3" fmla="*/ 121 h 257"/>
              <a:gd name="T4" fmla="*/ 97 w 370"/>
              <a:gd name="T5" fmla="*/ 243 h 257"/>
              <a:gd name="T6" fmla="*/ 15 w 370"/>
              <a:gd name="T7" fmla="*/ 121 h 257"/>
              <a:gd name="T8" fmla="*/ 100 w 370"/>
              <a:gd name="T9" fmla="*/ 87 h 257"/>
              <a:gd name="T10" fmla="*/ 145 w 370"/>
              <a:gd name="T11" fmla="*/ 39 h 257"/>
              <a:gd name="T12" fmla="*/ 128 w 370"/>
              <a:gd name="T13" fmla="*/ 232 h 257"/>
              <a:gd name="T14" fmla="*/ 184 w 370"/>
              <a:gd name="T15" fmla="*/ 77 h 257"/>
              <a:gd name="T16" fmla="*/ 25 w 370"/>
              <a:gd name="T17" fmla="*/ 231 h 257"/>
              <a:gd name="T18" fmla="*/ 26 w 370"/>
              <a:gd name="T19" fmla="*/ 133 h 257"/>
              <a:gd name="T20" fmla="*/ 343 w 370"/>
              <a:gd name="T21" fmla="*/ 232 h 257"/>
              <a:gd name="T22" fmla="*/ 142 w 370"/>
              <a:gd name="T23" fmla="*/ 107 h 257"/>
              <a:gd name="T24" fmla="*/ 159 w 370"/>
              <a:gd name="T25" fmla="*/ 106 h 257"/>
              <a:gd name="T26" fmla="*/ 177 w 370"/>
              <a:gd name="T27" fmla="*/ 131 h 257"/>
              <a:gd name="T28" fmla="*/ 177 w 370"/>
              <a:gd name="T29" fmla="*/ 107 h 257"/>
              <a:gd name="T30" fmla="*/ 226 w 370"/>
              <a:gd name="T31" fmla="*/ 132 h 257"/>
              <a:gd name="T32" fmla="*/ 37 w 370"/>
              <a:gd name="T33" fmla="*/ 145 h 257"/>
              <a:gd name="T34" fmla="*/ 53 w 370"/>
              <a:gd name="T35" fmla="*/ 144 h 257"/>
              <a:gd name="T36" fmla="*/ 64 w 370"/>
              <a:gd name="T37" fmla="*/ 178 h 257"/>
              <a:gd name="T38" fmla="*/ 63 w 370"/>
              <a:gd name="T39" fmla="*/ 144 h 257"/>
              <a:gd name="T40" fmla="*/ 105 w 370"/>
              <a:gd name="T41" fmla="*/ 178 h 257"/>
              <a:gd name="T42" fmla="*/ 143 w 370"/>
              <a:gd name="T43" fmla="*/ 145 h 257"/>
              <a:gd name="T44" fmla="*/ 159 w 370"/>
              <a:gd name="T45" fmla="*/ 144 h 257"/>
              <a:gd name="T46" fmla="*/ 177 w 370"/>
              <a:gd name="T47" fmla="*/ 178 h 257"/>
              <a:gd name="T48" fmla="*/ 177 w 370"/>
              <a:gd name="T49" fmla="*/ 145 h 257"/>
              <a:gd name="T50" fmla="*/ 226 w 370"/>
              <a:gd name="T51" fmla="*/ 178 h 257"/>
              <a:gd name="T52" fmla="*/ 264 w 370"/>
              <a:gd name="T53" fmla="*/ 145 h 257"/>
              <a:gd name="T54" fmla="*/ 280 w 370"/>
              <a:gd name="T55" fmla="*/ 144 h 257"/>
              <a:gd name="T56" fmla="*/ 291 w 370"/>
              <a:gd name="T57" fmla="*/ 178 h 257"/>
              <a:gd name="T58" fmla="*/ 290 w 370"/>
              <a:gd name="T59" fmla="*/ 144 h 257"/>
              <a:gd name="T60" fmla="*/ 332 w 370"/>
              <a:gd name="T61" fmla="*/ 178 h 257"/>
              <a:gd name="T62" fmla="*/ 37 w 370"/>
              <a:gd name="T63" fmla="*/ 190 h 257"/>
              <a:gd name="T64" fmla="*/ 53 w 370"/>
              <a:gd name="T65" fmla="*/ 190 h 257"/>
              <a:gd name="T66" fmla="*/ 64 w 370"/>
              <a:gd name="T67" fmla="*/ 221 h 257"/>
              <a:gd name="T68" fmla="*/ 64 w 370"/>
              <a:gd name="T69" fmla="*/ 190 h 257"/>
              <a:gd name="T70" fmla="*/ 105 w 370"/>
              <a:gd name="T71" fmla="*/ 221 h 257"/>
              <a:gd name="T72" fmla="*/ 143 w 370"/>
              <a:gd name="T73" fmla="*/ 190 h 257"/>
              <a:gd name="T74" fmla="*/ 159 w 370"/>
              <a:gd name="T75" fmla="*/ 190 h 257"/>
              <a:gd name="T76" fmla="*/ 177 w 370"/>
              <a:gd name="T77" fmla="*/ 221 h 257"/>
              <a:gd name="T78" fmla="*/ 177 w 370"/>
              <a:gd name="T79" fmla="*/ 190 h 257"/>
              <a:gd name="T80" fmla="*/ 226 w 370"/>
              <a:gd name="T81" fmla="*/ 221 h 257"/>
              <a:gd name="T82" fmla="*/ 264 w 370"/>
              <a:gd name="T83" fmla="*/ 190 h 257"/>
              <a:gd name="T84" fmla="*/ 279 w 370"/>
              <a:gd name="T85" fmla="*/ 189 h 257"/>
              <a:gd name="T86" fmla="*/ 291 w 370"/>
              <a:gd name="T87" fmla="*/ 221 h 257"/>
              <a:gd name="T88" fmla="*/ 290 w 370"/>
              <a:gd name="T89" fmla="*/ 190 h 257"/>
              <a:gd name="T90" fmla="*/ 332 w 370"/>
              <a:gd name="T91" fmla="*/ 221 h 257"/>
              <a:gd name="T92" fmla="*/ 3 w 370"/>
              <a:gd name="T93" fmla="*/ 249 h 257"/>
              <a:gd name="T94" fmla="*/ 3 w 370"/>
              <a:gd name="T95"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257">
                <a:moveTo>
                  <a:pt x="145" y="15"/>
                </a:moveTo>
                <a:cubicBezTo>
                  <a:pt x="160" y="12"/>
                  <a:pt x="176" y="9"/>
                  <a:pt x="188" y="0"/>
                </a:cubicBezTo>
                <a:cubicBezTo>
                  <a:pt x="188" y="22"/>
                  <a:pt x="188" y="43"/>
                  <a:pt x="189" y="65"/>
                </a:cubicBezTo>
                <a:cubicBezTo>
                  <a:pt x="213" y="70"/>
                  <a:pt x="238" y="75"/>
                  <a:pt x="263" y="82"/>
                </a:cubicBezTo>
                <a:cubicBezTo>
                  <a:pt x="253" y="92"/>
                  <a:pt x="251" y="106"/>
                  <a:pt x="252" y="121"/>
                </a:cubicBezTo>
                <a:cubicBezTo>
                  <a:pt x="286" y="122"/>
                  <a:pt x="320" y="121"/>
                  <a:pt x="354" y="121"/>
                </a:cubicBezTo>
                <a:cubicBezTo>
                  <a:pt x="355" y="157"/>
                  <a:pt x="355" y="193"/>
                  <a:pt x="355" y="229"/>
                </a:cubicBezTo>
                <a:cubicBezTo>
                  <a:pt x="361" y="232"/>
                  <a:pt x="366" y="236"/>
                  <a:pt x="370" y="242"/>
                </a:cubicBezTo>
                <a:cubicBezTo>
                  <a:pt x="279" y="245"/>
                  <a:pt x="188" y="243"/>
                  <a:pt x="97" y="243"/>
                </a:cubicBezTo>
                <a:cubicBezTo>
                  <a:pt x="65" y="243"/>
                  <a:pt x="32" y="244"/>
                  <a:pt x="0" y="242"/>
                </a:cubicBezTo>
                <a:cubicBezTo>
                  <a:pt x="4" y="237"/>
                  <a:pt x="9" y="232"/>
                  <a:pt x="14" y="229"/>
                </a:cubicBezTo>
                <a:cubicBezTo>
                  <a:pt x="15" y="193"/>
                  <a:pt x="14" y="157"/>
                  <a:pt x="15" y="121"/>
                </a:cubicBezTo>
                <a:cubicBezTo>
                  <a:pt x="49" y="121"/>
                  <a:pt x="83" y="121"/>
                  <a:pt x="116" y="121"/>
                </a:cubicBezTo>
                <a:cubicBezTo>
                  <a:pt x="117" y="112"/>
                  <a:pt x="117" y="103"/>
                  <a:pt x="117" y="94"/>
                </a:cubicBezTo>
                <a:cubicBezTo>
                  <a:pt x="113" y="92"/>
                  <a:pt x="104" y="89"/>
                  <a:pt x="100" y="87"/>
                </a:cubicBezTo>
                <a:cubicBezTo>
                  <a:pt x="125" y="72"/>
                  <a:pt x="154" y="71"/>
                  <a:pt x="181" y="64"/>
                </a:cubicBezTo>
                <a:cubicBezTo>
                  <a:pt x="181" y="54"/>
                  <a:pt x="181" y="43"/>
                  <a:pt x="181" y="32"/>
                </a:cubicBezTo>
                <a:cubicBezTo>
                  <a:pt x="169" y="34"/>
                  <a:pt x="157" y="37"/>
                  <a:pt x="145" y="39"/>
                </a:cubicBezTo>
                <a:cubicBezTo>
                  <a:pt x="145" y="31"/>
                  <a:pt x="145" y="23"/>
                  <a:pt x="145" y="15"/>
                </a:cubicBezTo>
                <a:close/>
                <a:moveTo>
                  <a:pt x="128" y="88"/>
                </a:moveTo>
                <a:cubicBezTo>
                  <a:pt x="128" y="136"/>
                  <a:pt x="128" y="184"/>
                  <a:pt x="128" y="232"/>
                </a:cubicBezTo>
                <a:cubicBezTo>
                  <a:pt x="166" y="232"/>
                  <a:pt x="204" y="232"/>
                  <a:pt x="241" y="232"/>
                </a:cubicBezTo>
                <a:cubicBezTo>
                  <a:pt x="241" y="184"/>
                  <a:pt x="241" y="136"/>
                  <a:pt x="241" y="88"/>
                </a:cubicBezTo>
                <a:cubicBezTo>
                  <a:pt x="222" y="85"/>
                  <a:pt x="203" y="78"/>
                  <a:pt x="184" y="77"/>
                </a:cubicBezTo>
                <a:cubicBezTo>
                  <a:pt x="165" y="79"/>
                  <a:pt x="147" y="84"/>
                  <a:pt x="128" y="88"/>
                </a:cubicBezTo>
                <a:close/>
                <a:moveTo>
                  <a:pt x="26" y="133"/>
                </a:moveTo>
                <a:cubicBezTo>
                  <a:pt x="25" y="166"/>
                  <a:pt x="26" y="199"/>
                  <a:pt x="25" y="231"/>
                </a:cubicBezTo>
                <a:cubicBezTo>
                  <a:pt x="56" y="232"/>
                  <a:pt x="86" y="232"/>
                  <a:pt x="117" y="232"/>
                </a:cubicBezTo>
                <a:cubicBezTo>
                  <a:pt x="116" y="199"/>
                  <a:pt x="117" y="166"/>
                  <a:pt x="116" y="133"/>
                </a:cubicBezTo>
                <a:cubicBezTo>
                  <a:pt x="86" y="133"/>
                  <a:pt x="56" y="133"/>
                  <a:pt x="26" y="133"/>
                </a:cubicBezTo>
                <a:close/>
                <a:moveTo>
                  <a:pt x="252" y="133"/>
                </a:moveTo>
                <a:cubicBezTo>
                  <a:pt x="252" y="166"/>
                  <a:pt x="252" y="199"/>
                  <a:pt x="252" y="232"/>
                </a:cubicBezTo>
                <a:cubicBezTo>
                  <a:pt x="283" y="232"/>
                  <a:pt x="313" y="232"/>
                  <a:pt x="343" y="232"/>
                </a:cubicBezTo>
                <a:cubicBezTo>
                  <a:pt x="343" y="199"/>
                  <a:pt x="343" y="166"/>
                  <a:pt x="343" y="133"/>
                </a:cubicBezTo>
                <a:cubicBezTo>
                  <a:pt x="313" y="133"/>
                  <a:pt x="283" y="133"/>
                  <a:pt x="252" y="133"/>
                </a:cubicBezTo>
                <a:close/>
                <a:moveTo>
                  <a:pt x="142" y="107"/>
                </a:moveTo>
                <a:cubicBezTo>
                  <a:pt x="144" y="115"/>
                  <a:pt x="140" y="125"/>
                  <a:pt x="146" y="131"/>
                </a:cubicBezTo>
                <a:cubicBezTo>
                  <a:pt x="149" y="132"/>
                  <a:pt x="156" y="132"/>
                  <a:pt x="159" y="133"/>
                </a:cubicBezTo>
                <a:cubicBezTo>
                  <a:pt x="159" y="124"/>
                  <a:pt x="159" y="115"/>
                  <a:pt x="159" y="106"/>
                </a:cubicBezTo>
                <a:cubicBezTo>
                  <a:pt x="153" y="106"/>
                  <a:pt x="148" y="107"/>
                  <a:pt x="142" y="107"/>
                </a:cubicBezTo>
                <a:close/>
                <a:moveTo>
                  <a:pt x="177" y="107"/>
                </a:moveTo>
                <a:cubicBezTo>
                  <a:pt x="177" y="115"/>
                  <a:pt x="177" y="123"/>
                  <a:pt x="177" y="131"/>
                </a:cubicBezTo>
                <a:cubicBezTo>
                  <a:pt x="182" y="131"/>
                  <a:pt x="187" y="132"/>
                  <a:pt x="193" y="132"/>
                </a:cubicBezTo>
                <a:cubicBezTo>
                  <a:pt x="192" y="123"/>
                  <a:pt x="192" y="115"/>
                  <a:pt x="192" y="106"/>
                </a:cubicBezTo>
                <a:cubicBezTo>
                  <a:pt x="187" y="106"/>
                  <a:pt x="182" y="106"/>
                  <a:pt x="177" y="107"/>
                </a:cubicBezTo>
                <a:close/>
                <a:moveTo>
                  <a:pt x="210" y="107"/>
                </a:moveTo>
                <a:cubicBezTo>
                  <a:pt x="211" y="115"/>
                  <a:pt x="209" y="124"/>
                  <a:pt x="213" y="132"/>
                </a:cubicBezTo>
                <a:cubicBezTo>
                  <a:pt x="216" y="132"/>
                  <a:pt x="223" y="132"/>
                  <a:pt x="226" y="132"/>
                </a:cubicBezTo>
                <a:cubicBezTo>
                  <a:pt x="226" y="124"/>
                  <a:pt x="226" y="115"/>
                  <a:pt x="226" y="106"/>
                </a:cubicBezTo>
                <a:cubicBezTo>
                  <a:pt x="221" y="106"/>
                  <a:pt x="215" y="107"/>
                  <a:pt x="210" y="107"/>
                </a:cubicBezTo>
                <a:close/>
                <a:moveTo>
                  <a:pt x="37" y="145"/>
                </a:moveTo>
                <a:cubicBezTo>
                  <a:pt x="37" y="156"/>
                  <a:pt x="37" y="167"/>
                  <a:pt x="37" y="178"/>
                </a:cubicBezTo>
                <a:cubicBezTo>
                  <a:pt x="42" y="178"/>
                  <a:pt x="47" y="178"/>
                  <a:pt x="52" y="179"/>
                </a:cubicBezTo>
                <a:cubicBezTo>
                  <a:pt x="53" y="167"/>
                  <a:pt x="53" y="155"/>
                  <a:pt x="53" y="144"/>
                </a:cubicBezTo>
                <a:cubicBezTo>
                  <a:pt x="48" y="144"/>
                  <a:pt x="42" y="145"/>
                  <a:pt x="37" y="145"/>
                </a:cubicBezTo>
                <a:close/>
                <a:moveTo>
                  <a:pt x="63" y="144"/>
                </a:moveTo>
                <a:cubicBezTo>
                  <a:pt x="63" y="155"/>
                  <a:pt x="63" y="167"/>
                  <a:pt x="64" y="178"/>
                </a:cubicBezTo>
                <a:cubicBezTo>
                  <a:pt x="67" y="178"/>
                  <a:pt x="75" y="178"/>
                  <a:pt x="79" y="178"/>
                </a:cubicBezTo>
                <a:cubicBezTo>
                  <a:pt x="79" y="167"/>
                  <a:pt x="79" y="156"/>
                  <a:pt x="79" y="145"/>
                </a:cubicBezTo>
                <a:cubicBezTo>
                  <a:pt x="75" y="144"/>
                  <a:pt x="67" y="144"/>
                  <a:pt x="63" y="144"/>
                </a:cubicBezTo>
                <a:close/>
                <a:moveTo>
                  <a:pt x="90" y="145"/>
                </a:moveTo>
                <a:cubicBezTo>
                  <a:pt x="90" y="156"/>
                  <a:pt x="90" y="167"/>
                  <a:pt x="90" y="178"/>
                </a:cubicBezTo>
                <a:cubicBezTo>
                  <a:pt x="95" y="178"/>
                  <a:pt x="100" y="178"/>
                  <a:pt x="105" y="178"/>
                </a:cubicBezTo>
                <a:cubicBezTo>
                  <a:pt x="105" y="167"/>
                  <a:pt x="105" y="156"/>
                  <a:pt x="105" y="144"/>
                </a:cubicBezTo>
                <a:cubicBezTo>
                  <a:pt x="100" y="144"/>
                  <a:pt x="95" y="145"/>
                  <a:pt x="90" y="145"/>
                </a:cubicBezTo>
                <a:close/>
                <a:moveTo>
                  <a:pt x="143" y="145"/>
                </a:moveTo>
                <a:cubicBezTo>
                  <a:pt x="143" y="156"/>
                  <a:pt x="143" y="167"/>
                  <a:pt x="143" y="178"/>
                </a:cubicBezTo>
                <a:cubicBezTo>
                  <a:pt x="148" y="178"/>
                  <a:pt x="153" y="178"/>
                  <a:pt x="159" y="178"/>
                </a:cubicBezTo>
                <a:cubicBezTo>
                  <a:pt x="159" y="167"/>
                  <a:pt x="159" y="156"/>
                  <a:pt x="159" y="144"/>
                </a:cubicBezTo>
                <a:cubicBezTo>
                  <a:pt x="154" y="145"/>
                  <a:pt x="148" y="145"/>
                  <a:pt x="143" y="145"/>
                </a:cubicBezTo>
                <a:close/>
                <a:moveTo>
                  <a:pt x="177" y="145"/>
                </a:moveTo>
                <a:cubicBezTo>
                  <a:pt x="177" y="156"/>
                  <a:pt x="177" y="167"/>
                  <a:pt x="177" y="178"/>
                </a:cubicBezTo>
                <a:cubicBezTo>
                  <a:pt x="182" y="178"/>
                  <a:pt x="187" y="178"/>
                  <a:pt x="192" y="178"/>
                </a:cubicBezTo>
                <a:cubicBezTo>
                  <a:pt x="192" y="167"/>
                  <a:pt x="192" y="156"/>
                  <a:pt x="192" y="144"/>
                </a:cubicBezTo>
                <a:cubicBezTo>
                  <a:pt x="187" y="145"/>
                  <a:pt x="182" y="145"/>
                  <a:pt x="177" y="145"/>
                </a:cubicBezTo>
                <a:close/>
                <a:moveTo>
                  <a:pt x="210" y="144"/>
                </a:moveTo>
                <a:cubicBezTo>
                  <a:pt x="210" y="156"/>
                  <a:pt x="210" y="167"/>
                  <a:pt x="210" y="178"/>
                </a:cubicBezTo>
                <a:cubicBezTo>
                  <a:pt x="216" y="178"/>
                  <a:pt x="221" y="178"/>
                  <a:pt x="226" y="178"/>
                </a:cubicBezTo>
                <a:cubicBezTo>
                  <a:pt x="226" y="167"/>
                  <a:pt x="226" y="156"/>
                  <a:pt x="226" y="144"/>
                </a:cubicBezTo>
                <a:cubicBezTo>
                  <a:pt x="221" y="144"/>
                  <a:pt x="216" y="144"/>
                  <a:pt x="210" y="144"/>
                </a:cubicBezTo>
                <a:close/>
                <a:moveTo>
                  <a:pt x="264" y="145"/>
                </a:moveTo>
                <a:cubicBezTo>
                  <a:pt x="264" y="156"/>
                  <a:pt x="264" y="167"/>
                  <a:pt x="264" y="178"/>
                </a:cubicBezTo>
                <a:cubicBezTo>
                  <a:pt x="269" y="178"/>
                  <a:pt x="274" y="178"/>
                  <a:pt x="279" y="178"/>
                </a:cubicBezTo>
                <a:cubicBezTo>
                  <a:pt x="279" y="167"/>
                  <a:pt x="280" y="156"/>
                  <a:pt x="280" y="144"/>
                </a:cubicBezTo>
                <a:cubicBezTo>
                  <a:pt x="274" y="145"/>
                  <a:pt x="269" y="145"/>
                  <a:pt x="264" y="145"/>
                </a:cubicBezTo>
                <a:close/>
                <a:moveTo>
                  <a:pt x="290" y="144"/>
                </a:moveTo>
                <a:cubicBezTo>
                  <a:pt x="290" y="156"/>
                  <a:pt x="290" y="167"/>
                  <a:pt x="291" y="178"/>
                </a:cubicBezTo>
                <a:cubicBezTo>
                  <a:pt x="294" y="178"/>
                  <a:pt x="301" y="178"/>
                  <a:pt x="305" y="178"/>
                </a:cubicBezTo>
                <a:cubicBezTo>
                  <a:pt x="305" y="167"/>
                  <a:pt x="305" y="156"/>
                  <a:pt x="305" y="144"/>
                </a:cubicBezTo>
                <a:cubicBezTo>
                  <a:pt x="302" y="144"/>
                  <a:pt x="294" y="144"/>
                  <a:pt x="290" y="144"/>
                </a:cubicBezTo>
                <a:close/>
                <a:moveTo>
                  <a:pt x="316" y="145"/>
                </a:moveTo>
                <a:cubicBezTo>
                  <a:pt x="316" y="156"/>
                  <a:pt x="317" y="167"/>
                  <a:pt x="317" y="178"/>
                </a:cubicBezTo>
                <a:cubicBezTo>
                  <a:pt x="322" y="178"/>
                  <a:pt x="327" y="178"/>
                  <a:pt x="332" y="178"/>
                </a:cubicBezTo>
                <a:cubicBezTo>
                  <a:pt x="332" y="167"/>
                  <a:pt x="332" y="156"/>
                  <a:pt x="332" y="145"/>
                </a:cubicBezTo>
                <a:cubicBezTo>
                  <a:pt x="327" y="145"/>
                  <a:pt x="322" y="145"/>
                  <a:pt x="316" y="145"/>
                </a:cubicBezTo>
                <a:close/>
                <a:moveTo>
                  <a:pt x="37" y="190"/>
                </a:moveTo>
                <a:cubicBezTo>
                  <a:pt x="37" y="200"/>
                  <a:pt x="37" y="210"/>
                  <a:pt x="37" y="221"/>
                </a:cubicBezTo>
                <a:cubicBezTo>
                  <a:pt x="42" y="221"/>
                  <a:pt x="47" y="221"/>
                  <a:pt x="53" y="221"/>
                </a:cubicBezTo>
                <a:cubicBezTo>
                  <a:pt x="53" y="211"/>
                  <a:pt x="53" y="200"/>
                  <a:pt x="53" y="190"/>
                </a:cubicBezTo>
                <a:cubicBezTo>
                  <a:pt x="47" y="190"/>
                  <a:pt x="42" y="190"/>
                  <a:pt x="37" y="190"/>
                </a:cubicBezTo>
                <a:close/>
                <a:moveTo>
                  <a:pt x="64" y="190"/>
                </a:moveTo>
                <a:cubicBezTo>
                  <a:pt x="64" y="200"/>
                  <a:pt x="64" y="211"/>
                  <a:pt x="64" y="221"/>
                </a:cubicBezTo>
                <a:cubicBezTo>
                  <a:pt x="67" y="221"/>
                  <a:pt x="75" y="221"/>
                  <a:pt x="79" y="221"/>
                </a:cubicBezTo>
                <a:cubicBezTo>
                  <a:pt x="79" y="211"/>
                  <a:pt x="79" y="200"/>
                  <a:pt x="79" y="190"/>
                </a:cubicBezTo>
                <a:cubicBezTo>
                  <a:pt x="75" y="190"/>
                  <a:pt x="67" y="190"/>
                  <a:pt x="64" y="190"/>
                </a:cubicBezTo>
                <a:close/>
                <a:moveTo>
                  <a:pt x="90" y="190"/>
                </a:moveTo>
                <a:cubicBezTo>
                  <a:pt x="90" y="200"/>
                  <a:pt x="90" y="210"/>
                  <a:pt x="90" y="221"/>
                </a:cubicBezTo>
                <a:cubicBezTo>
                  <a:pt x="95" y="221"/>
                  <a:pt x="100" y="221"/>
                  <a:pt x="105" y="221"/>
                </a:cubicBezTo>
                <a:cubicBezTo>
                  <a:pt x="105" y="211"/>
                  <a:pt x="105" y="200"/>
                  <a:pt x="105" y="190"/>
                </a:cubicBezTo>
                <a:cubicBezTo>
                  <a:pt x="100" y="190"/>
                  <a:pt x="95" y="190"/>
                  <a:pt x="90" y="190"/>
                </a:cubicBezTo>
                <a:close/>
                <a:moveTo>
                  <a:pt x="143" y="190"/>
                </a:moveTo>
                <a:cubicBezTo>
                  <a:pt x="143" y="200"/>
                  <a:pt x="143" y="210"/>
                  <a:pt x="143" y="221"/>
                </a:cubicBezTo>
                <a:cubicBezTo>
                  <a:pt x="148" y="221"/>
                  <a:pt x="153" y="221"/>
                  <a:pt x="159" y="221"/>
                </a:cubicBezTo>
                <a:cubicBezTo>
                  <a:pt x="159" y="211"/>
                  <a:pt x="159" y="200"/>
                  <a:pt x="159" y="190"/>
                </a:cubicBezTo>
                <a:cubicBezTo>
                  <a:pt x="153" y="190"/>
                  <a:pt x="148" y="190"/>
                  <a:pt x="143" y="190"/>
                </a:cubicBezTo>
                <a:close/>
                <a:moveTo>
                  <a:pt x="177" y="190"/>
                </a:moveTo>
                <a:cubicBezTo>
                  <a:pt x="177" y="200"/>
                  <a:pt x="177" y="210"/>
                  <a:pt x="177" y="221"/>
                </a:cubicBezTo>
                <a:cubicBezTo>
                  <a:pt x="182" y="221"/>
                  <a:pt x="187" y="221"/>
                  <a:pt x="192" y="221"/>
                </a:cubicBezTo>
                <a:cubicBezTo>
                  <a:pt x="192" y="211"/>
                  <a:pt x="192" y="200"/>
                  <a:pt x="192" y="190"/>
                </a:cubicBezTo>
                <a:cubicBezTo>
                  <a:pt x="187" y="190"/>
                  <a:pt x="182" y="190"/>
                  <a:pt x="177" y="190"/>
                </a:cubicBezTo>
                <a:close/>
                <a:moveTo>
                  <a:pt x="211" y="190"/>
                </a:moveTo>
                <a:cubicBezTo>
                  <a:pt x="211" y="200"/>
                  <a:pt x="210" y="211"/>
                  <a:pt x="210" y="221"/>
                </a:cubicBezTo>
                <a:cubicBezTo>
                  <a:pt x="216" y="221"/>
                  <a:pt x="221" y="221"/>
                  <a:pt x="226" y="221"/>
                </a:cubicBezTo>
                <a:cubicBezTo>
                  <a:pt x="226" y="211"/>
                  <a:pt x="226" y="200"/>
                  <a:pt x="226" y="190"/>
                </a:cubicBezTo>
                <a:cubicBezTo>
                  <a:pt x="221" y="190"/>
                  <a:pt x="216" y="190"/>
                  <a:pt x="211" y="190"/>
                </a:cubicBezTo>
                <a:close/>
                <a:moveTo>
                  <a:pt x="264" y="190"/>
                </a:moveTo>
                <a:cubicBezTo>
                  <a:pt x="264" y="200"/>
                  <a:pt x="264" y="211"/>
                  <a:pt x="264" y="221"/>
                </a:cubicBezTo>
                <a:cubicBezTo>
                  <a:pt x="269" y="221"/>
                  <a:pt x="274" y="221"/>
                  <a:pt x="279" y="221"/>
                </a:cubicBezTo>
                <a:cubicBezTo>
                  <a:pt x="280" y="211"/>
                  <a:pt x="280" y="200"/>
                  <a:pt x="279" y="189"/>
                </a:cubicBezTo>
                <a:cubicBezTo>
                  <a:pt x="274" y="190"/>
                  <a:pt x="269" y="190"/>
                  <a:pt x="264" y="190"/>
                </a:cubicBezTo>
                <a:close/>
                <a:moveTo>
                  <a:pt x="290" y="190"/>
                </a:moveTo>
                <a:cubicBezTo>
                  <a:pt x="291" y="200"/>
                  <a:pt x="291" y="210"/>
                  <a:pt x="291" y="221"/>
                </a:cubicBezTo>
                <a:cubicBezTo>
                  <a:pt x="294" y="221"/>
                  <a:pt x="301" y="221"/>
                  <a:pt x="305" y="221"/>
                </a:cubicBezTo>
                <a:cubicBezTo>
                  <a:pt x="305" y="211"/>
                  <a:pt x="305" y="200"/>
                  <a:pt x="305" y="190"/>
                </a:cubicBezTo>
                <a:cubicBezTo>
                  <a:pt x="302" y="190"/>
                  <a:pt x="294" y="190"/>
                  <a:pt x="290" y="190"/>
                </a:cubicBezTo>
                <a:close/>
                <a:moveTo>
                  <a:pt x="317" y="190"/>
                </a:moveTo>
                <a:cubicBezTo>
                  <a:pt x="316" y="200"/>
                  <a:pt x="316" y="211"/>
                  <a:pt x="316" y="221"/>
                </a:cubicBezTo>
                <a:cubicBezTo>
                  <a:pt x="322" y="221"/>
                  <a:pt x="327" y="221"/>
                  <a:pt x="332" y="221"/>
                </a:cubicBezTo>
                <a:cubicBezTo>
                  <a:pt x="332" y="211"/>
                  <a:pt x="332" y="200"/>
                  <a:pt x="332" y="190"/>
                </a:cubicBezTo>
                <a:cubicBezTo>
                  <a:pt x="327" y="190"/>
                  <a:pt x="322" y="190"/>
                  <a:pt x="317" y="190"/>
                </a:cubicBezTo>
                <a:close/>
                <a:moveTo>
                  <a:pt x="3" y="249"/>
                </a:moveTo>
                <a:cubicBezTo>
                  <a:pt x="124" y="249"/>
                  <a:pt x="245" y="249"/>
                  <a:pt x="366" y="249"/>
                </a:cubicBezTo>
                <a:cubicBezTo>
                  <a:pt x="366" y="256"/>
                  <a:pt x="366" y="256"/>
                  <a:pt x="366" y="256"/>
                </a:cubicBezTo>
                <a:cubicBezTo>
                  <a:pt x="245" y="257"/>
                  <a:pt x="124" y="257"/>
                  <a:pt x="3" y="256"/>
                </a:cubicBezTo>
                <a:lnTo>
                  <a:pt x="3" y="249"/>
                </a:ln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dirty="0">
              <a:solidFill>
                <a:prstClr val="black"/>
              </a:solidFill>
              <a:ea typeface="微软雅黑" panose="020B0503020204020204" pitchFamily="34" charset="-122"/>
            </a:endParaRPr>
          </a:p>
        </p:txBody>
      </p:sp>
      <p:sp>
        <p:nvSpPr>
          <p:cNvPr id="3" name="文本框 2"/>
          <p:cNvSpPr txBox="1"/>
          <p:nvPr/>
        </p:nvSpPr>
        <p:spPr>
          <a:xfrm>
            <a:off x="6848669" y="5379991"/>
            <a:ext cx="4951445" cy="1229995"/>
          </a:xfrm>
          <a:prstGeom prst="rect">
            <a:avLst/>
          </a:prstGeom>
          <a:noFill/>
        </p:spPr>
        <p:txBody>
          <a:bodyPr wrap="square" rtlCol="0">
            <a:spAutoFit/>
          </a:bodyPr>
          <a:lstStyle/>
          <a:p>
            <a:r>
              <a:rPr lang="zh-CN" altLang="en-US" dirty="0">
                <a:solidFill>
                  <a:srgbClr val="FF0000"/>
                </a:solidFill>
              </a:rPr>
              <a:t>模型表现：</a:t>
            </a:r>
            <a:endParaRPr lang="en-US" altLang="zh-CN" dirty="0">
              <a:solidFill>
                <a:srgbClr val="FF0000"/>
              </a:solidFill>
            </a:endParaRPr>
          </a:p>
          <a:p>
            <a:r>
              <a:rPr lang="en-US" altLang="zh-CN" sz="1400" dirty="0" err="1">
                <a:solidFill>
                  <a:schemeClr val="bg1"/>
                </a:solidFill>
              </a:rPr>
              <a:t>embed_dims</a:t>
            </a:r>
            <a:r>
              <a:rPr lang="en-US" altLang="zh-CN" sz="1400" dirty="0">
                <a:solidFill>
                  <a:schemeClr val="bg1"/>
                </a:solidFill>
              </a:rPr>
              <a:t>=[32, 64, 160, 256], </a:t>
            </a:r>
            <a:r>
              <a:rPr lang="en-US" altLang="zh-CN" sz="1400" dirty="0" err="1">
                <a:solidFill>
                  <a:schemeClr val="bg1"/>
                </a:solidFill>
              </a:rPr>
              <a:t>mlp_ratios</a:t>
            </a:r>
            <a:r>
              <a:rPr lang="en-US" altLang="zh-CN" sz="1400" dirty="0">
                <a:solidFill>
                  <a:schemeClr val="bg1"/>
                </a:solidFill>
              </a:rPr>
              <a:t>=[8, 8, 4, 4], </a:t>
            </a:r>
            <a:r>
              <a:rPr lang="en-US" altLang="zh-CN" sz="1400" dirty="0" err="1">
                <a:solidFill>
                  <a:schemeClr val="bg1"/>
                </a:solidFill>
              </a:rPr>
              <a:t>norm_layer</a:t>
            </a:r>
            <a:r>
              <a:rPr lang="en-US" altLang="zh-CN" sz="1400" dirty="0">
                <a:solidFill>
                  <a:schemeClr val="bg1"/>
                </a:solidFill>
              </a:rPr>
              <a:t>=partial(</a:t>
            </a:r>
            <a:r>
              <a:rPr lang="en-US" altLang="zh-CN" sz="1400" dirty="0" err="1">
                <a:solidFill>
                  <a:schemeClr val="bg1"/>
                </a:solidFill>
              </a:rPr>
              <a:t>nn.LayerNorm</a:t>
            </a:r>
            <a:r>
              <a:rPr lang="en-US" altLang="zh-CN" sz="1400" dirty="0">
                <a:solidFill>
                  <a:schemeClr val="bg1"/>
                </a:solidFill>
              </a:rPr>
              <a:t>, eps=1e-6), depths=[3, 3, 5, 2]</a:t>
            </a:r>
            <a:endParaRPr lang="en-US" altLang="zh-CN" sz="1400" dirty="0">
              <a:solidFill>
                <a:schemeClr val="bg1"/>
              </a:solidFill>
            </a:endParaRPr>
          </a:p>
          <a:p>
            <a:pPr marL="285750" indent="-285750">
              <a:buFont typeface="Arial" panose="020B0604020202020204" pitchFamily="34" charset="0"/>
              <a:buChar char="•"/>
            </a:pPr>
            <a:r>
              <a:rPr lang="en-US" altLang="zh-CN" sz="1400" dirty="0">
                <a:solidFill>
                  <a:schemeClr val="bg1"/>
                </a:solidFill>
              </a:rPr>
              <a:t>Loss = 2.201</a:t>
            </a:r>
            <a:endParaRPr lang="en-US" altLang="zh-CN" sz="1400" dirty="0">
              <a:solidFill>
                <a:schemeClr val="bg1"/>
              </a:solidFill>
            </a:endParaRPr>
          </a:p>
          <a:p>
            <a:pPr marL="285750" indent="-285750">
              <a:buFont typeface="Arial" panose="020B0604020202020204" pitchFamily="34" charset="0"/>
              <a:buChar char="•"/>
            </a:pPr>
            <a:r>
              <a:rPr lang="en-US" altLang="zh-CN" sz="1400">
                <a:solidFill>
                  <a:schemeClr val="bg1"/>
                </a:solidFill>
              </a:rPr>
              <a:t>Accuracy = 0.453</a:t>
            </a:r>
            <a:endParaRPr lang="en-US" altLang="zh-CN" sz="1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1567"/>
                                        </p:tgtEl>
                                        <p:attrNameLst>
                                          <p:attrName>style.visibility</p:attrName>
                                        </p:attrNameLst>
                                      </p:cBhvr>
                                      <p:to>
                                        <p:strVal val="visible"/>
                                      </p:to>
                                    </p:set>
                                    <p:anim calcmode="lin" valueType="num">
                                      <p:cBhvr additive="base">
                                        <p:cTn id="15" dur="500" fill="hold"/>
                                        <p:tgtEl>
                                          <p:spTgt spid="1567"/>
                                        </p:tgtEl>
                                        <p:attrNameLst>
                                          <p:attrName>ppt_x</p:attrName>
                                        </p:attrNameLst>
                                      </p:cBhvr>
                                      <p:tavLst>
                                        <p:tav tm="0">
                                          <p:val>
                                            <p:strVal val="0-#ppt_w/2"/>
                                          </p:val>
                                        </p:tav>
                                        <p:tav tm="100000">
                                          <p:val>
                                            <p:strVal val="#ppt_x"/>
                                          </p:val>
                                        </p:tav>
                                      </p:tavLst>
                                    </p:anim>
                                    <p:anim calcmode="lin" valueType="num">
                                      <p:cBhvr additive="base">
                                        <p:cTn id="16" dur="500" fill="hold"/>
                                        <p:tgtEl>
                                          <p:spTgt spid="1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 grpId="0" bldLvl="0" animBg="1"/>
      <p:bldP spid="1570" grpId="0"/>
      <p:bldP spid="157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28591" y="1164455"/>
            <a:ext cx="9134143" cy="2130520"/>
            <a:chOff x="6505384" y="1695796"/>
            <a:chExt cx="9134143" cy="2130520"/>
          </a:xfrm>
        </p:grpSpPr>
        <p:sp>
          <p:nvSpPr>
            <p:cNvPr id="16" name="文本框 15"/>
            <p:cNvSpPr txBox="1"/>
            <p:nvPr/>
          </p:nvSpPr>
          <p:spPr>
            <a:xfrm flipH="1">
              <a:off x="6698339" y="1695796"/>
              <a:ext cx="8941188" cy="2130520"/>
            </a:xfrm>
            <a:prstGeom prst="rect">
              <a:avLst/>
            </a:prstGeom>
            <a:noFill/>
          </p:spPr>
          <p:txBody>
            <a:bodyPr wrap="square" rtlCol="0">
              <a:spAutoFit/>
            </a:bodyPr>
            <a:lstStyle/>
            <a:p>
              <a:pPr>
                <a:spcBef>
                  <a:spcPts val="1200"/>
                </a:spcBef>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LKA</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如图</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3(a)</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所示，</a:t>
              </a:r>
              <a:r>
                <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rPr>
                <a:t>LKA </a:t>
              </a:r>
              <a:r>
                <a:rPr lang="zh-CN" altLang="en-US" sz="1200" spc="300" dirty="0">
                  <a:solidFill>
                    <a:schemeClr val="tx1">
                      <a:lumMod val="75000"/>
                      <a:lumOff val="25000"/>
                    </a:schemeClr>
                  </a:solidFill>
                  <a:latin typeface="微软雅黑" panose="020B0503020204020204" pitchFamily="34" charset="-122"/>
                  <a:ea typeface="微软雅黑" panose="020B0503020204020204" pitchFamily="34" charset="-122"/>
                </a:rPr>
                <a:t>模块可以写为</a:t>
              </a: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sz="1200" spc="3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ct val="0"/>
                </a:spcBef>
              </a:pPr>
              <a:r>
                <a:rPr lang="en-US" altLang="zh-CN" sz="1400" dirty="0">
                  <a:solidFill>
                    <a:srgbClr val="000000"/>
                  </a:solidFill>
                  <a:latin typeface="华文细黑" panose="02010600040101010101" pitchFamily="2" charset="-122"/>
                  <a:ea typeface="华文细黑" panose="02010600040101010101" pitchFamily="2" charset="-122"/>
                </a:rPr>
                <a:t>1. LKA </a:t>
              </a:r>
              <a:r>
                <a:rPr lang="zh-CN" altLang="en-US" sz="1400" dirty="0">
                  <a:solidFill>
                    <a:srgbClr val="000000"/>
                  </a:solidFill>
                  <a:latin typeface="华文细黑" panose="02010600040101010101" pitchFamily="2" charset="-122"/>
                  <a:ea typeface="华文细黑" panose="02010600040101010101" pitchFamily="2" charset="-122"/>
                </a:rPr>
                <a:t>结合了卷积和自注意的优点。它综合考虑了局部语境信息、大的接受域和动态过程。</a:t>
              </a:r>
              <a:endParaRPr lang="zh-CN" altLang="en-US" sz="1400" dirty="0">
                <a:solidFill>
                  <a:srgbClr val="000000"/>
                </a:solidFill>
                <a:latin typeface="华文细黑" panose="02010600040101010101" pitchFamily="2" charset="-122"/>
                <a:ea typeface="华文细黑" panose="02010600040101010101" pitchFamily="2" charset="-122"/>
              </a:endParaRPr>
            </a:p>
            <a:p>
              <a:pPr>
                <a:lnSpc>
                  <a:spcPct val="150000"/>
                </a:lnSpc>
                <a:spcBef>
                  <a:spcPct val="0"/>
                </a:spcBef>
              </a:pPr>
              <a:r>
                <a:rPr lang="en-US" altLang="zh-CN" sz="1400" dirty="0">
                  <a:solidFill>
                    <a:srgbClr val="000000"/>
                  </a:solidFill>
                  <a:latin typeface="华文细黑" panose="02010600040101010101" pitchFamily="2" charset="-122"/>
                  <a:ea typeface="华文细黑" panose="02010600040101010101" pitchFamily="2" charset="-122"/>
                </a:rPr>
                <a:t>2. LKA </a:t>
              </a:r>
              <a:r>
                <a:rPr lang="zh-CN" altLang="en-US" sz="1400" dirty="0">
                  <a:solidFill>
                    <a:srgbClr val="000000"/>
                  </a:solidFill>
                  <a:latin typeface="华文细黑" panose="02010600040101010101" pitchFamily="2" charset="-122"/>
                  <a:ea typeface="华文细黑" panose="02010600040101010101" pitchFamily="2" charset="-122"/>
                </a:rPr>
                <a:t>不仅在空间维度上实现了适应性，而且在通道维度上也实现了适应性。值得注意的是，在深度神经网络中，不同的通道往往代表不同的对象，通道维度的适应性对视觉任务也很重要</a:t>
              </a:r>
              <a:endParaRPr lang="en-US" altLang="zh-CN" sz="1400" dirty="0">
                <a:solidFill>
                  <a:srgbClr val="000000"/>
                </a:solidFill>
                <a:latin typeface="华文细黑" panose="02010600040101010101" pitchFamily="2" charset="-122"/>
                <a:ea typeface="华文细黑" panose="02010600040101010101" pitchFamily="2" charset="-122"/>
              </a:endParaRPr>
            </a:p>
          </p:txBody>
        </p:sp>
        <p:cxnSp>
          <p:nvCxnSpPr>
            <p:cNvPr id="17" name="直接连接符 16"/>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0" y="247949"/>
            <a:ext cx="12192000" cy="400110"/>
            <a:chOff x="0" y="247949"/>
            <a:chExt cx="12192000" cy="400110"/>
          </a:xfrm>
        </p:grpSpPr>
        <p:sp>
          <p:nvSpPr>
            <p:cNvPr id="8" name="矩形 7"/>
            <p:cNvSpPr/>
            <p:nvPr/>
          </p:nvSpPr>
          <p:spPr>
            <a:xfrm>
              <a:off x="3405938" y="247949"/>
              <a:ext cx="8786062"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7"/>
            <p:cNvSpPr txBox="1"/>
            <p:nvPr/>
          </p:nvSpPr>
          <p:spPr>
            <a:xfrm>
              <a:off x="795673" y="247949"/>
              <a:ext cx="2610265" cy="400110"/>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2000" spc="600" dirty="0">
                  <a:solidFill>
                    <a:srgbClr val="084772"/>
                  </a:solidFill>
                  <a:latin typeface="微软雅黑" panose="020B0503020204020204" pitchFamily="34" charset="-122"/>
                  <a:ea typeface="微软雅黑" panose="020B0503020204020204" pitchFamily="34" charset="-122"/>
                </a:rPr>
                <a:t>02 LKA</a:t>
              </a:r>
              <a:r>
                <a:rPr lang="zh-CN" altLang="en-US" sz="2000" spc="600" dirty="0">
                  <a:solidFill>
                    <a:srgbClr val="084772"/>
                  </a:solidFill>
                  <a:latin typeface="微软雅黑" panose="020B0503020204020204" pitchFamily="34" charset="-122"/>
                  <a:ea typeface="微软雅黑" panose="020B0503020204020204" pitchFamily="34" charset="-122"/>
                </a:rPr>
                <a:t>与</a:t>
              </a:r>
              <a:r>
                <a:rPr lang="en-US" altLang="zh-CN" sz="2000" spc="600" dirty="0">
                  <a:solidFill>
                    <a:srgbClr val="084772"/>
                  </a:solidFill>
                  <a:latin typeface="微软雅黑" panose="020B0503020204020204" pitchFamily="34" charset="-122"/>
                  <a:ea typeface="微软雅黑" panose="020B0503020204020204" pitchFamily="34" charset="-122"/>
                </a:rPr>
                <a:t>VAN</a:t>
              </a:r>
              <a:endParaRPr lang="zh-CN" altLang="en-US" sz="2000" spc="600" dirty="0">
                <a:solidFill>
                  <a:srgbClr val="084772"/>
                </a:solidFill>
                <a:latin typeface="微软雅黑" panose="020B0503020204020204" pitchFamily="34" charset="-122"/>
                <a:ea typeface="微软雅黑" panose="020B0503020204020204" pitchFamily="34" charset="-122"/>
              </a:endParaRPr>
            </a:p>
          </p:txBody>
        </p:sp>
        <p:sp>
          <p:nvSpPr>
            <p:cNvPr id="10" name="矩形 9"/>
            <p:cNvSpPr/>
            <p:nvPr/>
          </p:nvSpPr>
          <p:spPr>
            <a:xfrm>
              <a:off x="0" y="247949"/>
              <a:ext cx="613186" cy="378554"/>
            </a:xfrm>
            <a:prstGeom prst="rect">
              <a:avLst/>
            </a:prstGeom>
            <a:solidFill>
              <a:srgbClr val="0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7401" y="1609705"/>
            <a:ext cx="5114925" cy="5715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744" y="3563026"/>
            <a:ext cx="7153275" cy="3143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wm#"/>
  <p:tag name="KSO_WM_UNIT_TYPE" val="l_h_i"/>
  <p:tag name="KSO_WM_UNIT_INDEX" val="1_1_2"/>
  <p:tag name="KSO_WM_UNIT_ID" val="diagram19882022_4*l_h_i*1_1_2"/>
  <p:tag name="KSO_WM_TEMPLATE_INDEX" val="19882022"/>
  <p:tag name="KSO_WM_TAG_VERSION" val="2.0"/>
  <p:tag name="KSO_WM_DIAGRAM_GROUP_CODE" val="l1-1"/>
</p:tagLst>
</file>

<file path=ppt/tags/tag10.xml><?xml version="1.0" encoding="utf-8"?>
<p:tagLst xmlns:p="http://schemas.openxmlformats.org/presentationml/2006/main">
  <p:tag name="KSO_WM_BEAUTIFY_FLAG" val="#wm#"/>
  <p:tag name="KSO_WM_UNIT_TYPE" val="l_h_a"/>
  <p:tag name="KSO_WM_UNIT_INDEX" val="1_2_1"/>
  <p:tag name="KSO_WM_UNIT_ID" val="diagram19882022_4*l_h_a*1_2_1"/>
  <p:tag name="KSO_WM_TEMPLATE_INDEX" val="19882022"/>
  <p:tag name="KSO_WM_TAG_VERSION" val="2.0"/>
  <p:tag name="KSO_WM_DIAGRAM_GROUP_CODE" val="l1-1"/>
</p:tagLst>
</file>

<file path=ppt/tags/tag11.xml><?xml version="1.0" encoding="utf-8"?>
<p:tagLst xmlns:p="http://schemas.openxmlformats.org/presentationml/2006/main">
  <p:tag name="KSO_WM_BEAUTIFY_FLAG" val="#wm#"/>
  <p:tag name="KSO_WM_UNIT_TYPE" val="l_h_i"/>
  <p:tag name="KSO_WM_UNIT_INDEX" val="1_2_5"/>
  <p:tag name="KSO_WM_UNIT_ID" val="diagram19882022_4*l_h_i*1_2_5"/>
  <p:tag name="KSO_WM_TEMPLATE_INDEX" val="19882022"/>
  <p:tag name="KSO_WM_TAG_VERSION" val="2.0"/>
  <p:tag name="KSO_WM_DIAGRAM_GROUP_CODE" val="l1-1"/>
</p:tagLst>
</file>

<file path=ppt/tags/tag12.xml><?xml version="1.0" encoding="utf-8"?>
<p:tagLst xmlns:p="http://schemas.openxmlformats.org/presentationml/2006/main">
  <p:tag name="KSO_WM_BEAUTIFY_FLAG" val="#wm#"/>
  <p:tag name="KSO_WM_UNIT_TYPE" val="l_h_i"/>
  <p:tag name="KSO_WM_UNIT_INDEX" val="1_2_4"/>
  <p:tag name="KSO_WM_UNIT_ID" val="diagram19882022_4*l_h_i*1_2_4"/>
  <p:tag name="KSO_WM_TEMPLATE_INDEX" val="19882022"/>
  <p:tag name="KSO_WM_TAG_VERSION" val="2.0"/>
  <p:tag name="KSO_WM_DIAGRAM_GROUP_CODE" val="l1-1"/>
</p:tagLst>
</file>

<file path=ppt/tags/tag13.xml><?xml version="1.0" encoding="utf-8"?>
<p:tagLst xmlns:p="http://schemas.openxmlformats.org/presentationml/2006/main">
  <p:tag name="KSO_WM_BEAUTIFY_FLAG" val="#wm#"/>
  <p:tag name="KSO_WM_UNIT_TYPE" val="l_h_i"/>
  <p:tag name="KSO_WM_UNIT_INDEX" val="1_3_2"/>
  <p:tag name="KSO_WM_UNIT_ID" val="diagram19882022_4*l_h_i*1_3_2"/>
  <p:tag name="KSO_WM_TEMPLATE_INDEX" val="19882022"/>
  <p:tag name="KSO_WM_TAG_VERSION" val="2.0"/>
  <p:tag name="KSO_WM_DIAGRAM_GROUP_CODE" val="l1-1"/>
</p:tagLst>
</file>

<file path=ppt/tags/tag14.xml><?xml version="1.0" encoding="utf-8"?>
<p:tagLst xmlns:p="http://schemas.openxmlformats.org/presentationml/2006/main">
  <p:tag name="KSO_WM_BEAUTIFY_FLAG" val="#wm#"/>
  <p:tag name="KSO_WM_UNIT_TYPE" val="l_h_i"/>
  <p:tag name="KSO_WM_UNIT_INDEX" val="1_3_3"/>
  <p:tag name="KSO_WM_UNIT_ID" val="diagram19882022_4*l_h_i*1_3_3"/>
  <p:tag name="KSO_WM_TEMPLATE_INDEX" val="19882022"/>
  <p:tag name="KSO_WM_TAG_VERSION" val="2.0"/>
  <p:tag name="KSO_WM_DIAGRAM_GROUP_CODE" val="l1-1"/>
</p:tagLst>
</file>

<file path=ppt/tags/tag15.xml><?xml version="1.0" encoding="utf-8"?>
<p:tagLst xmlns:p="http://schemas.openxmlformats.org/presentationml/2006/main">
  <p:tag name="KSO_WM_BEAUTIFY_FLAG" val="#wm#"/>
  <p:tag name="KSO_WM_UNIT_TYPE" val="l_h_i"/>
  <p:tag name="KSO_WM_UNIT_INDEX" val="1_3_1"/>
  <p:tag name="KSO_WM_UNIT_ID" val="diagram19882022_4*l_h_i*1_3_1"/>
  <p:tag name="KSO_WM_TEMPLATE_INDEX" val="19882022"/>
  <p:tag name="KSO_WM_TAG_VERSION" val="2.0"/>
  <p:tag name="KSO_WM_DIAGRAM_GROUP_CODE" val="l1-1"/>
  <p:tag name="KSO_WM_UNIT_SUBTYPE" val="d"/>
</p:tagLst>
</file>

<file path=ppt/tags/tag16.xml><?xml version="1.0" encoding="utf-8"?>
<p:tagLst xmlns:p="http://schemas.openxmlformats.org/presentationml/2006/main">
  <p:tag name="KSO_WM_BEAUTIFY_FLAG" val="#wm#"/>
  <p:tag name="KSO_WM_UNIT_TYPE" val="l_h_a"/>
  <p:tag name="KSO_WM_UNIT_INDEX" val="1_3_1"/>
  <p:tag name="KSO_WM_UNIT_ID" val="diagram19882022_4*l_h_a*1_3_1"/>
  <p:tag name="KSO_WM_TEMPLATE_INDEX" val="19882022"/>
  <p:tag name="KSO_WM_TAG_VERSION" val="2.0"/>
  <p:tag name="KSO_WM_DIAGRAM_GROUP_CODE" val="l1-1"/>
</p:tagLst>
</file>

<file path=ppt/tags/tag17.xml><?xml version="1.0" encoding="utf-8"?>
<p:tagLst xmlns:p="http://schemas.openxmlformats.org/presentationml/2006/main">
  <p:tag name="KSO_WM_BEAUTIFY_FLAG" val="#wm#"/>
  <p:tag name="KSO_WM_UNIT_TYPE" val="l_h_i"/>
  <p:tag name="KSO_WM_UNIT_INDEX" val="1_3_5"/>
  <p:tag name="KSO_WM_UNIT_ID" val="diagram19882022_4*l_h_i*1_3_5"/>
  <p:tag name="KSO_WM_TEMPLATE_INDEX" val="19882022"/>
  <p:tag name="KSO_WM_TAG_VERSION" val="2.0"/>
  <p:tag name="KSO_WM_DIAGRAM_GROUP_CODE" val="l1-1"/>
</p:tagLst>
</file>

<file path=ppt/tags/tag18.xml><?xml version="1.0" encoding="utf-8"?>
<p:tagLst xmlns:p="http://schemas.openxmlformats.org/presentationml/2006/main">
  <p:tag name="KSO_WM_BEAUTIFY_FLAG" val="#wm#"/>
  <p:tag name="KSO_WM_UNIT_TYPE" val="l_h_i"/>
  <p:tag name="KSO_WM_UNIT_INDEX" val="1_3_4"/>
  <p:tag name="KSO_WM_UNIT_ID" val="diagram19882022_4*l_h_i*1_3_4"/>
  <p:tag name="KSO_WM_TEMPLATE_INDEX" val="19882022"/>
  <p:tag name="KSO_WM_TAG_VERSION" val="2.0"/>
  <p:tag name="KSO_WM_DIAGRAM_GROUP_CODE" val="l1-1"/>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wm#"/>
  <p:tag name="KSO_WM_UNIT_TYPE" val="l_h_i"/>
  <p:tag name="KSO_WM_UNIT_INDEX" val="1_1_3"/>
  <p:tag name="KSO_WM_UNIT_ID" val="diagram19882022_4*l_h_i*1_1_3"/>
  <p:tag name="KSO_WM_TEMPLATE_INDEX" val="19882022"/>
  <p:tag name="KSO_WM_TAG_VERSION" val="2.0"/>
  <p:tag name="KSO_WM_DIAGRAM_GROUP_CODE" val="l1-1"/>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TABLE_BEAUTIFY" val="smartTable{8d4610b8-791d-49b3-b82d-704b64a99c81}"/>
  <p:tag name="TABLE_ENDDRAG_ORIGIN_RECT" val="578*261"/>
  <p:tag name="TABLE_ENDDRAG_RECT" val="275*176*578*261"/>
</p:tagLst>
</file>

<file path=ppt/tags/tag24.xml><?xml version="1.0" encoding="utf-8"?>
<p:tagLst xmlns:p="http://schemas.openxmlformats.org/presentationml/2006/main">
  <p:tag name="ISPRING_PRESENTATION_TITLE" val="蓝色简约学术论文答辩PPT模板"/>
  <p:tag name="KSO_WPP_MARK_KEY" val="dd66d86f-8377-40fd-b259-7220a11bda09"/>
  <p:tag name="COMMONDATA" val="eyJoZGlkIjoiYzZkNzQ4ZWFiZmQ4NTRhOWRkZTk3YTMwMjlmMmZhYmUifQ=="/>
</p:tagLst>
</file>

<file path=ppt/tags/tag3.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 name="KSO_WM_UNIT_SUBTYPE" val="d"/>
</p:tagLst>
</file>

<file path=ppt/tags/tag4.xml><?xml version="1.0" encoding="utf-8"?>
<p:tagLst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5.xml><?xml version="1.0" encoding="utf-8"?>
<p:tagLst xmlns:p="http://schemas.openxmlformats.org/presentationml/2006/main">
  <p:tag name="KSO_WM_BEAUTIFY_FLAG" val="#wm#"/>
  <p:tag name="KSO_WM_UNIT_TYPE" val="l_h_i"/>
  <p:tag name="KSO_WM_UNIT_INDEX" val="1_1_4"/>
  <p:tag name="KSO_WM_UNIT_ID" val="diagram19882022_4*l_h_i*1_1_4"/>
  <p:tag name="KSO_WM_TEMPLATE_INDEX" val="19882022"/>
  <p:tag name="KSO_WM_TAG_VERSION" val="2.0"/>
  <p:tag name="KSO_WM_DIAGRAM_GROUP_CODE" val="l1-1"/>
</p:tagLst>
</file>

<file path=ppt/tags/tag6.xml><?xml version="1.0" encoding="utf-8"?>
<p:tagLst xmlns:p="http://schemas.openxmlformats.org/presentationml/2006/main">
  <p:tag name="KSO_WM_BEAUTIFY_FLAG" val="#wm#"/>
  <p:tag name="KSO_WM_UNIT_TYPE" val="l_h_i"/>
  <p:tag name="KSO_WM_UNIT_INDEX" val="1_1_5"/>
  <p:tag name="KSO_WM_UNIT_ID" val="diagram19882022_4*l_h_i*1_1_5"/>
  <p:tag name="KSO_WM_TEMPLATE_INDEX" val="19882022"/>
  <p:tag name="KSO_WM_TAG_VERSION" val="2.0"/>
  <p:tag name="KSO_WM_DIAGRAM_GROUP_CODE" val="l1-1"/>
</p:tagLst>
</file>

<file path=ppt/tags/tag7.xml><?xml version="1.0" encoding="utf-8"?>
<p:tagLst xmlns:p="http://schemas.openxmlformats.org/presentationml/2006/main">
  <p:tag name="KSO_WM_BEAUTIFY_FLAG" val="#wm#"/>
  <p:tag name="KSO_WM_UNIT_TYPE" val="l_h_i"/>
  <p:tag name="KSO_WM_UNIT_INDEX" val="1_2_2"/>
  <p:tag name="KSO_WM_UNIT_ID" val="diagram19882022_4*l_h_i*1_2_2"/>
  <p:tag name="KSO_WM_TEMPLATE_INDEX" val="19882022"/>
  <p:tag name="KSO_WM_TAG_VERSION" val="2.0"/>
  <p:tag name="KSO_WM_DIAGRAM_GROUP_CODE" val="l1-1"/>
</p:tagLst>
</file>

<file path=ppt/tags/tag8.xml><?xml version="1.0" encoding="utf-8"?>
<p:tagLst xmlns:p="http://schemas.openxmlformats.org/presentationml/2006/main">
  <p:tag name="KSO_WM_BEAUTIFY_FLAG" val="#wm#"/>
  <p:tag name="KSO_WM_UNIT_TYPE" val="l_h_i"/>
  <p:tag name="KSO_WM_UNIT_INDEX" val="1_2_3"/>
  <p:tag name="KSO_WM_UNIT_ID" val="diagram19882022_4*l_h_i*1_2_3"/>
  <p:tag name="KSO_WM_TEMPLATE_INDEX" val="19882022"/>
  <p:tag name="KSO_WM_TAG_VERSION" val="2.0"/>
  <p:tag name="KSO_WM_DIAGRAM_GROUP_CODE" val="l1-1"/>
</p:tagLst>
</file>

<file path=ppt/tags/tag9.xml><?xml version="1.0" encoding="utf-8"?>
<p:tagLst xmlns:p="http://schemas.openxmlformats.org/presentationml/2006/main">
  <p:tag name="KSO_WM_BEAUTIFY_FLAG" val="#wm#"/>
  <p:tag name="KSO_WM_UNIT_TYPE" val="l_h_i"/>
  <p:tag name="KSO_WM_UNIT_INDEX" val="1_2_1"/>
  <p:tag name="KSO_WM_UNIT_ID" val="diagram19882022_4*l_h_i*1_2_1"/>
  <p:tag name="KSO_WM_TEMPLATE_INDEX" val="19882022"/>
  <p:tag name="KSO_WM_TAG_VERSION" val="2.0"/>
  <p:tag name="KSO_WM_DIAGRAM_GROUP_CODE" val="l1-1"/>
  <p:tag name="KSO_WM_UNIT_SUBTYPE" val="d"/>
</p:tagLst>
</file>

<file path=ppt/theme/theme1.xml><?xml version="1.0" encoding="utf-8"?>
<a:theme xmlns:a="http://schemas.openxmlformats.org/drawingml/2006/main" name="千库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4127</Words>
  <Application>WPS 演示</Application>
  <PresentationFormat>宽屏</PresentationFormat>
  <Paragraphs>247</Paragraphs>
  <Slides>19</Slides>
  <Notes>17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Arial</vt:lpstr>
      <vt:lpstr>宋体</vt:lpstr>
      <vt:lpstr>Wingdings</vt:lpstr>
      <vt:lpstr>微软雅黑</vt:lpstr>
      <vt:lpstr>造字工房悦黑体验版纤细体</vt:lpstr>
      <vt:lpstr>黑体</vt:lpstr>
      <vt:lpstr>Arial Rounded MT Bold</vt:lpstr>
      <vt:lpstr>方正兰亭粗黑简体</vt:lpstr>
      <vt:lpstr>华文细黑</vt:lpstr>
      <vt:lpstr>Calibri</vt:lpstr>
      <vt:lpstr>Arial Unicode MS</vt:lpstr>
      <vt:lpstr>Calibri Light</vt:lpstr>
      <vt:lpstr>Segoe UI Light</vt:lpstr>
      <vt:lpstr>千库网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蓝色简约学术论文答辩PPT模板</dc:title>
  <dc:creator>zhite</dc:creator>
  <cp:lastModifiedBy>///</cp:lastModifiedBy>
  <cp:revision>55</cp:revision>
  <dcterms:created xsi:type="dcterms:W3CDTF">2016-03-16T13:16:00Z</dcterms:created>
  <dcterms:modified xsi:type="dcterms:W3CDTF">2023-05-31T13:55:07Z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872BD364A2C549819D32EB5BB649BD13_12</vt:lpwstr>
  </property>
  <property fmtid="{D5CDD505-2E9C-101B-9397-08002B2CF9AE}" pid="3" name="KSOProductBuildVer">
    <vt:lpwstr>2052-11.1.0.14309</vt:lpwstr>
  </property>
</Properties>
</file>